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Montserrat Semi-Bold" charset="1" panose="00000700000000000000"/>
      <p:regular r:id="rId16"/>
    </p:embeddedFont>
    <p:embeddedFont>
      <p:font typeface="Montserrat Ultra-Bold" charset="1" panose="00000900000000000000"/>
      <p:regular r:id="rId17"/>
    </p:embeddedFont>
    <p:embeddedFont>
      <p:font typeface="Poppins Semi-Bold" charset="1" panose="00000700000000000000"/>
      <p:regular r:id="rId18"/>
    </p:embeddedFont>
    <p:embeddedFont>
      <p:font typeface="Montserrat Medium" charset="1" panose="00000600000000000000"/>
      <p:regular r:id="rId19"/>
    </p:embeddedFont>
    <p:embeddedFont>
      <p:font typeface="Montserrat Bold" charset="1" panose="000008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svg>
</file>

<file path=ppt/media/image12.jpe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jpeg>
</file>

<file path=ppt/media/image22.jpeg>
</file>

<file path=ppt/media/image23.png>
</file>

<file path=ppt/media/image24.svg>
</file>

<file path=ppt/media/image25.png>
</file>

<file path=ppt/media/image26.svg>
</file>

<file path=ppt/media/image27.png>
</file>

<file path=ppt/media/image28.sv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3.png" Type="http://schemas.openxmlformats.org/officeDocument/2006/relationships/image"/><Relationship Id="rId4" Target="../media/image24.svg" Type="http://schemas.openxmlformats.org/officeDocument/2006/relationships/image"/><Relationship Id="rId5" Target="../media/image25.png" Type="http://schemas.openxmlformats.org/officeDocument/2006/relationships/image"/><Relationship Id="rId6" Target="../media/image26.svg" Type="http://schemas.openxmlformats.org/officeDocument/2006/relationships/image"/><Relationship Id="rId7" Target="../media/image27.png" Type="http://schemas.openxmlformats.org/officeDocument/2006/relationships/image"/><Relationship Id="rId8" Target="../media/image2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6.jpeg" Type="http://schemas.openxmlformats.org/officeDocument/2006/relationships/image"/><Relationship Id="rId5" Target="../media/image7.jpeg" Type="http://schemas.openxmlformats.org/officeDocument/2006/relationships/image"/><Relationship Id="rId6" Target="../media/image8.jpeg" Type="http://schemas.openxmlformats.org/officeDocument/2006/relationships/image"/><Relationship Id="rId7" Target="../media/image9.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png" Type="http://schemas.openxmlformats.org/officeDocument/2006/relationships/image"/><Relationship Id="rId6" Target="../media/image18.svg" Type="http://schemas.openxmlformats.org/officeDocument/2006/relationships/image"/><Relationship Id="rId7" Target="../media/image19.png" Type="http://schemas.openxmlformats.org/officeDocument/2006/relationships/image"/><Relationship Id="rId8" Target="../media/image20.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21.jpeg" Type="http://schemas.openxmlformats.org/officeDocument/2006/relationships/image"/><Relationship Id="rId5" Target="../media/image2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1767764" y="2934294"/>
            <a:ext cx="7376236" cy="6122276"/>
          </a:xfrm>
          <a:custGeom>
            <a:avLst/>
            <a:gdLst/>
            <a:ahLst/>
            <a:cxnLst/>
            <a:rect r="r" b="b" t="t" l="l"/>
            <a:pathLst>
              <a:path h="6122276" w="7376236">
                <a:moveTo>
                  <a:pt x="0" y="0"/>
                </a:moveTo>
                <a:lnTo>
                  <a:pt x="7376236" y="0"/>
                </a:lnTo>
                <a:lnTo>
                  <a:pt x="7376236" y="6122275"/>
                </a:lnTo>
                <a:lnTo>
                  <a:pt x="0" y="6122275"/>
                </a:lnTo>
                <a:lnTo>
                  <a:pt x="0" y="0"/>
                </a:lnTo>
                <a:close/>
              </a:path>
            </a:pathLst>
          </a:custGeom>
          <a:blipFill>
            <a:blip r:embed="rId3"/>
            <a:stretch>
              <a:fillRect l="0" t="0" r="0" b="0"/>
            </a:stretch>
          </a:blipFill>
        </p:spPr>
      </p:sp>
      <p:sp>
        <p:nvSpPr>
          <p:cNvPr name="Freeform 4" id="4"/>
          <p:cNvSpPr/>
          <p:nvPr/>
        </p:nvSpPr>
        <p:spPr>
          <a:xfrm flipH="true" flipV="true" rot="0">
            <a:off x="12907507" y="5301095"/>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4">
              <a:alphaModFix amt="31000"/>
            </a:blip>
            <a:stretch>
              <a:fillRect l="0" t="0" r="0" b="0"/>
            </a:stretch>
          </a:blipFill>
        </p:spPr>
      </p:sp>
      <p:grpSp>
        <p:nvGrpSpPr>
          <p:cNvPr name="Group 5" id="5"/>
          <p:cNvGrpSpPr/>
          <p:nvPr/>
        </p:nvGrpSpPr>
        <p:grpSpPr>
          <a:xfrm rot="0">
            <a:off x="458891" y="2138291"/>
            <a:ext cx="4785953" cy="4785953"/>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8" id="8"/>
          <p:cNvGrpSpPr/>
          <p:nvPr/>
        </p:nvGrpSpPr>
        <p:grpSpPr>
          <a:xfrm rot="10310479">
            <a:off x="14991300" y="3224070"/>
            <a:ext cx="2229637" cy="222963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0" id="1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1" id="11"/>
          <p:cNvGrpSpPr/>
          <p:nvPr/>
        </p:nvGrpSpPr>
        <p:grpSpPr>
          <a:xfrm rot="0">
            <a:off x="17367864" y="1100865"/>
            <a:ext cx="399158" cy="63290"/>
            <a:chOff x="0" y="0"/>
            <a:chExt cx="105128" cy="16669"/>
          </a:xfrm>
        </p:grpSpPr>
        <p:sp>
          <p:nvSpPr>
            <p:cNvPr name="Freeform 12" id="12"/>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13" id="13"/>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14" id="14"/>
          <p:cNvGrpSpPr/>
          <p:nvPr/>
        </p:nvGrpSpPr>
        <p:grpSpPr>
          <a:xfrm rot="0">
            <a:off x="17367864" y="1243254"/>
            <a:ext cx="399158" cy="63290"/>
            <a:chOff x="0" y="0"/>
            <a:chExt cx="105128" cy="16669"/>
          </a:xfrm>
        </p:grpSpPr>
        <p:sp>
          <p:nvSpPr>
            <p:cNvPr name="Freeform 15" id="15"/>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16" id="16"/>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TextBox 17" id="17"/>
          <p:cNvSpPr txBox="true"/>
          <p:nvPr/>
        </p:nvSpPr>
        <p:spPr>
          <a:xfrm rot="0">
            <a:off x="9807981" y="5210615"/>
            <a:ext cx="6662639"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Technology</a:t>
            </a:r>
          </a:p>
        </p:txBody>
      </p:sp>
      <p:sp>
        <p:nvSpPr>
          <p:cNvPr name="TextBox 18" id="18"/>
          <p:cNvSpPr txBox="true"/>
          <p:nvPr/>
        </p:nvSpPr>
        <p:spPr>
          <a:xfrm rot="0">
            <a:off x="9807981" y="4235371"/>
            <a:ext cx="6662639"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Computer</a:t>
            </a:r>
          </a:p>
        </p:txBody>
      </p:sp>
      <p:sp>
        <p:nvSpPr>
          <p:cNvPr name="TextBox 19" id="19"/>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0" id="20"/>
          <p:cNvSpPr txBox="true"/>
          <p:nvPr/>
        </p:nvSpPr>
        <p:spPr>
          <a:xfrm rot="0">
            <a:off x="1132346" y="971550"/>
            <a:ext cx="2141695"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studio shodwe</a:t>
            </a:r>
          </a:p>
        </p:txBody>
      </p:sp>
      <p:sp>
        <p:nvSpPr>
          <p:cNvPr name="TextBox 21" id="21"/>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2" id="22"/>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3" id="23"/>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4" id="24"/>
          <p:cNvSpPr txBox="true"/>
          <p:nvPr/>
        </p:nvSpPr>
        <p:spPr>
          <a:xfrm rot="0">
            <a:off x="9963988" y="6506960"/>
            <a:ext cx="5746163" cy="825043"/>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a:t>
            </a:r>
          </a:p>
        </p:txBody>
      </p:sp>
      <p:sp>
        <p:nvSpPr>
          <p:cNvPr name="TextBox 25" id="25"/>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01</a:t>
            </a:r>
          </a:p>
        </p:txBody>
      </p:sp>
      <p:sp>
        <p:nvSpPr>
          <p:cNvPr name="AutoShape 26" id="26"/>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AutoShape 9" id="9"/>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0" id="10"/>
          <p:cNvSpPr/>
          <p:nvPr/>
        </p:nvSpPr>
        <p:spPr>
          <a:xfrm flipH="false" flipV="false" rot="0">
            <a:off x="12208011" y="7806187"/>
            <a:ext cx="411858" cy="411858"/>
          </a:xfrm>
          <a:custGeom>
            <a:avLst/>
            <a:gdLst/>
            <a:ahLst/>
            <a:cxnLst/>
            <a:rect r="r" b="b" t="t" l="l"/>
            <a:pathLst>
              <a:path h="411858" w="411858">
                <a:moveTo>
                  <a:pt x="0" y="0"/>
                </a:moveTo>
                <a:lnTo>
                  <a:pt x="411857" y="0"/>
                </a:lnTo>
                <a:lnTo>
                  <a:pt x="411857" y="411857"/>
                </a:lnTo>
                <a:lnTo>
                  <a:pt x="0" y="41185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3143405" y="7778862"/>
            <a:ext cx="411858" cy="411858"/>
          </a:xfrm>
          <a:custGeom>
            <a:avLst/>
            <a:gdLst/>
            <a:ahLst/>
            <a:cxnLst/>
            <a:rect r="r" b="b" t="t" l="l"/>
            <a:pathLst>
              <a:path h="411858" w="411858">
                <a:moveTo>
                  <a:pt x="0" y="0"/>
                </a:moveTo>
                <a:lnTo>
                  <a:pt x="411858" y="0"/>
                </a:lnTo>
                <a:lnTo>
                  <a:pt x="411858" y="411858"/>
                </a:lnTo>
                <a:lnTo>
                  <a:pt x="0" y="41185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2" id="12"/>
          <p:cNvSpPr txBox="true"/>
          <p:nvPr/>
        </p:nvSpPr>
        <p:spPr>
          <a:xfrm rot="0">
            <a:off x="5961112" y="4950971"/>
            <a:ext cx="384135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Thank</a:t>
            </a:r>
          </a:p>
        </p:txBody>
      </p:sp>
      <p:sp>
        <p:nvSpPr>
          <p:cNvPr name="Freeform 13" id="13"/>
          <p:cNvSpPr/>
          <p:nvPr/>
        </p:nvSpPr>
        <p:spPr>
          <a:xfrm flipH="false" flipV="false" rot="0">
            <a:off x="7781077" y="7778862"/>
            <a:ext cx="411858" cy="411858"/>
          </a:xfrm>
          <a:custGeom>
            <a:avLst/>
            <a:gdLst/>
            <a:ahLst/>
            <a:cxnLst/>
            <a:rect r="r" b="b" t="t" l="l"/>
            <a:pathLst>
              <a:path h="411858" w="411858">
                <a:moveTo>
                  <a:pt x="0" y="0"/>
                </a:moveTo>
                <a:lnTo>
                  <a:pt x="411858" y="0"/>
                </a:lnTo>
                <a:lnTo>
                  <a:pt x="411858" y="411858"/>
                </a:lnTo>
                <a:lnTo>
                  <a:pt x="0" y="41185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4" id="14"/>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5" id="15"/>
          <p:cNvSpPr txBox="true"/>
          <p:nvPr/>
        </p:nvSpPr>
        <p:spPr>
          <a:xfrm rot="0">
            <a:off x="1132346" y="971550"/>
            <a:ext cx="2141695"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studio shodwe</a:t>
            </a:r>
          </a:p>
        </p:txBody>
      </p:sp>
      <p:sp>
        <p:nvSpPr>
          <p:cNvPr name="TextBox 16" id="16"/>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7" id="17"/>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8" id="18"/>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9" id="19"/>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10</a:t>
            </a:r>
          </a:p>
        </p:txBody>
      </p:sp>
      <p:sp>
        <p:nvSpPr>
          <p:cNvPr name="TextBox 20" id="20"/>
          <p:cNvSpPr txBox="true"/>
          <p:nvPr/>
        </p:nvSpPr>
        <p:spPr>
          <a:xfrm rot="0">
            <a:off x="9802461" y="4950971"/>
            <a:ext cx="2917713"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You.</a:t>
            </a:r>
          </a:p>
        </p:txBody>
      </p:sp>
      <p:sp>
        <p:nvSpPr>
          <p:cNvPr name="TextBox 21" id="21"/>
          <p:cNvSpPr txBox="true"/>
          <p:nvPr/>
        </p:nvSpPr>
        <p:spPr>
          <a:xfrm rot="0">
            <a:off x="9760143" y="3944628"/>
            <a:ext cx="2917713"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You.</a:t>
            </a:r>
          </a:p>
        </p:txBody>
      </p:sp>
      <p:sp>
        <p:nvSpPr>
          <p:cNvPr name="TextBox 22" id="22"/>
          <p:cNvSpPr txBox="true"/>
          <p:nvPr/>
        </p:nvSpPr>
        <p:spPr>
          <a:xfrm rot="0">
            <a:off x="5918794" y="3944628"/>
            <a:ext cx="384135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Thank</a:t>
            </a:r>
          </a:p>
        </p:txBody>
      </p:sp>
      <p:sp>
        <p:nvSpPr>
          <p:cNvPr name="TextBox 23" id="23"/>
          <p:cNvSpPr txBox="true"/>
          <p:nvPr/>
        </p:nvSpPr>
        <p:spPr>
          <a:xfrm rot="0">
            <a:off x="9760143" y="6061854"/>
            <a:ext cx="2917713"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You.</a:t>
            </a:r>
          </a:p>
        </p:txBody>
      </p:sp>
      <p:sp>
        <p:nvSpPr>
          <p:cNvPr name="TextBox 24" id="24"/>
          <p:cNvSpPr txBox="true"/>
          <p:nvPr/>
        </p:nvSpPr>
        <p:spPr>
          <a:xfrm rot="0">
            <a:off x="5918794" y="6061854"/>
            <a:ext cx="384135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Thank</a:t>
            </a:r>
          </a:p>
        </p:txBody>
      </p:sp>
      <p:sp>
        <p:nvSpPr>
          <p:cNvPr name="TextBox 25" id="25"/>
          <p:cNvSpPr txBox="true"/>
          <p:nvPr/>
        </p:nvSpPr>
        <p:spPr>
          <a:xfrm rot="0">
            <a:off x="3917903" y="7820210"/>
            <a:ext cx="3401199" cy="300588"/>
          </a:xfrm>
          <a:prstGeom prst="rect">
            <a:avLst/>
          </a:prstGeom>
        </p:spPr>
        <p:txBody>
          <a:bodyPr anchor="t" rtlCol="false" tIns="0" lIns="0" bIns="0" rIns="0">
            <a:spAutoFit/>
          </a:bodyPr>
          <a:lstStyle/>
          <a:p>
            <a:pPr algn="l">
              <a:lnSpc>
                <a:spcPts val="2332"/>
              </a:lnSpc>
            </a:pPr>
            <a:r>
              <a:rPr lang="en-US" sz="1665" b="true">
                <a:solidFill>
                  <a:srgbClr val="006CCD"/>
                </a:solidFill>
                <a:latin typeface="Poppins Semi-Bold"/>
                <a:ea typeface="Poppins Semi-Bold"/>
                <a:cs typeface="Poppins Semi-Bold"/>
                <a:sym typeface="Poppins Semi-Bold"/>
              </a:rPr>
              <a:t>hello@reallygreatsite.com</a:t>
            </a:r>
          </a:p>
        </p:txBody>
      </p:sp>
      <p:sp>
        <p:nvSpPr>
          <p:cNvPr name="TextBox 26" id="26"/>
          <p:cNvSpPr txBox="true"/>
          <p:nvPr/>
        </p:nvSpPr>
        <p:spPr>
          <a:xfrm rot="0">
            <a:off x="8355994" y="7810685"/>
            <a:ext cx="3117138" cy="300588"/>
          </a:xfrm>
          <a:prstGeom prst="rect">
            <a:avLst/>
          </a:prstGeom>
        </p:spPr>
        <p:txBody>
          <a:bodyPr anchor="t" rtlCol="false" tIns="0" lIns="0" bIns="0" rIns="0">
            <a:spAutoFit/>
          </a:bodyPr>
          <a:lstStyle/>
          <a:p>
            <a:pPr algn="l">
              <a:lnSpc>
                <a:spcPts val="2332"/>
              </a:lnSpc>
            </a:pPr>
            <a:r>
              <a:rPr lang="en-US" sz="1665" b="true">
                <a:solidFill>
                  <a:srgbClr val="006CCD"/>
                </a:solidFill>
                <a:latin typeface="Poppins Semi-Bold"/>
                <a:ea typeface="Poppins Semi-Bold"/>
                <a:cs typeface="Poppins Semi-Bold"/>
                <a:sym typeface="Poppins Semi-Bold"/>
              </a:rPr>
              <a:t>www.reallygreatsite.com</a:t>
            </a:r>
          </a:p>
        </p:txBody>
      </p:sp>
      <p:sp>
        <p:nvSpPr>
          <p:cNvPr name="TextBox 27" id="27"/>
          <p:cNvSpPr txBox="true"/>
          <p:nvPr/>
        </p:nvSpPr>
        <p:spPr>
          <a:xfrm rot="0">
            <a:off x="12845313" y="7810685"/>
            <a:ext cx="3117138" cy="300588"/>
          </a:xfrm>
          <a:prstGeom prst="rect">
            <a:avLst/>
          </a:prstGeom>
        </p:spPr>
        <p:txBody>
          <a:bodyPr anchor="t" rtlCol="false" tIns="0" lIns="0" bIns="0" rIns="0">
            <a:spAutoFit/>
          </a:bodyPr>
          <a:lstStyle/>
          <a:p>
            <a:pPr algn="l">
              <a:lnSpc>
                <a:spcPts val="2332"/>
              </a:lnSpc>
            </a:pPr>
            <a:r>
              <a:rPr lang="en-US" sz="1665" b="true">
                <a:solidFill>
                  <a:srgbClr val="006CCD"/>
                </a:solidFill>
                <a:latin typeface="Poppins Semi-Bold"/>
                <a:ea typeface="Poppins Semi-Bold"/>
                <a:cs typeface="Poppins Semi-Bold"/>
                <a:sym typeface="Poppins Semi-Bold"/>
              </a:rPr>
              <a:t>+123-456-7890</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false" flipV="false" rot="0">
            <a:off x="1767764" y="2677111"/>
            <a:ext cx="6060486" cy="6379458"/>
          </a:xfrm>
          <a:custGeom>
            <a:avLst/>
            <a:gdLst/>
            <a:ahLst/>
            <a:cxnLst/>
            <a:rect r="r" b="b" t="t" l="l"/>
            <a:pathLst>
              <a:path h="6379458" w="6060486">
                <a:moveTo>
                  <a:pt x="0" y="0"/>
                </a:moveTo>
                <a:lnTo>
                  <a:pt x="6060486" y="0"/>
                </a:lnTo>
                <a:lnTo>
                  <a:pt x="6060486" y="6379458"/>
                </a:lnTo>
                <a:lnTo>
                  <a:pt x="0" y="6379458"/>
                </a:lnTo>
                <a:lnTo>
                  <a:pt x="0" y="0"/>
                </a:lnTo>
                <a:close/>
              </a:path>
            </a:pathLst>
          </a:custGeom>
          <a:blipFill>
            <a:blip r:embed="rId3"/>
            <a:stretch>
              <a:fillRect l="0" t="0" r="0" b="0"/>
            </a:stretch>
          </a:blipFill>
        </p:spPr>
      </p:sp>
      <p:grpSp>
        <p:nvGrpSpPr>
          <p:cNvPr name="Group 10" id="10"/>
          <p:cNvGrpSpPr/>
          <p:nvPr/>
        </p:nvGrpSpPr>
        <p:grpSpPr>
          <a:xfrm rot="0">
            <a:off x="295826" y="2192937"/>
            <a:ext cx="4211257" cy="4211257"/>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AutoShape 13" id="13"/>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4" id="14"/>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5" id="15"/>
          <p:cNvSpPr txBox="true"/>
          <p:nvPr/>
        </p:nvSpPr>
        <p:spPr>
          <a:xfrm rot="0">
            <a:off x="1132346" y="971550"/>
            <a:ext cx="2141695"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studio shodwe</a:t>
            </a:r>
          </a:p>
        </p:txBody>
      </p:sp>
      <p:sp>
        <p:nvSpPr>
          <p:cNvPr name="TextBox 16" id="16"/>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7" id="17"/>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8" id="18"/>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9" id="19"/>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02</a:t>
            </a:r>
          </a:p>
        </p:txBody>
      </p:sp>
      <p:sp>
        <p:nvSpPr>
          <p:cNvPr name="TextBox 20" id="20"/>
          <p:cNvSpPr txBox="true"/>
          <p:nvPr/>
        </p:nvSpPr>
        <p:spPr>
          <a:xfrm rot="0">
            <a:off x="8646798" y="3865322"/>
            <a:ext cx="7315652"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Introduction</a:t>
            </a:r>
          </a:p>
        </p:txBody>
      </p:sp>
      <p:sp>
        <p:nvSpPr>
          <p:cNvPr name="TextBox 21" id="21"/>
          <p:cNvSpPr txBox="true"/>
          <p:nvPr/>
        </p:nvSpPr>
        <p:spPr>
          <a:xfrm rot="0">
            <a:off x="8739421" y="5178876"/>
            <a:ext cx="7919990" cy="3034843"/>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 Risus pretium quam vulputate dignissim. Volutpat est velit egestas dui id ornare arcu odio. Viverra adipiscing at in tellus integer feugiat scelerisque varius morbi. Nulla pharetra diam sit amet nisl suscipit adipiscing. Arcu odio ut sem nulla pharetra diam sit amet nisl. Justo laoreet sit amet cursus sit. Sit amet justo donec enim diam vulputate ut. Et odio pellentesque diam volutpat commodo. Massa placerat duis ultricies lacus sed turpis tincidunt. Neque ornare aenean euismod elementum nisi quis eleifend. Tempor nec feugiat nisl pretium fusce id velit ut. Vel elit scelerisque mauris pellentesque. </a:t>
            </a:r>
          </a:p>
        </p:txBody>
      </p:sp>
      <p:grpSp>
        <p:nvGrpSpPr>
          <p:cNvPr name="Group 22" id="22"/>
          <p:cNvGrpSpPr/>
          <p:nvPr/>
        </p:nvGrpSpPr>
        <p:grpSpPr>
          <a:xfrm rot="0">
            <a:off x="8739421" y="3165447"/>
            <a:ext cx="1087687" cy="164050"/>
            <a:chOff x="0" y="0"/>
            <a:chExt cx="286469" cy="43207"/>
          </a:xfrm>
        </p:grpSpPr>
        <p:sp>
          <p:nvSpPr>
            <p:cNvPr name="Freeform 23" id="23"/>
            <p:cNvSpPr/>
            <p:nvPr/>
          </p:nvSpPr>
          <p:spPr>
            <a:xfrm flipH="false" flipV="false" rot="0">
              <a:off x="0" y="0"/>
              <a:ext cx="286469" cy="43207"/>
            </a:xfrm>
            <a:custGeom>
              <a:avLst/>
              <a:gdLst/>
              <a:ahLst/>
              <a:cxnLst/>
              <a:rect r="r" b="b" t="t" l="l"/>
              <a:pathLst>
                <a:path h="43207" w="286469">
                  <a:moveTo>
                    <a:pt x="0" y="0"/>
                  </a:moveTo>
                  <a:lnTo>
                    <a:pt x="286469" y="0"/>
                  </a:lnTo>
                  <a:lnTo>
                    <a:pt x="286469" y="43207"/>
                  </a:lnTo>
                  <a:lnTo>
                    <a:pt x="0" y="43207"/>
                  </a:lnTo>
                  <a:close/>
                </a:path>
              </a:pathLst>
            </a:custGeom>
            <a:gradFill rotWithShape="true">
              <a:gsLst>
                <a:gs pos="0">
                  <a:srgbClr val="006CCD">
                    <a:alpha val="100000"/>
                  </a:srgbClr>
                </a:gs>
                <a:gs pos="100000">
                  <a:srgbClr val="F5AEFF">
                    <a:alpha val="0"/>
                  </a:srgbClr>
                </a:gs>
              </a:gsLst>
              <a:lin ang="0"/>
            </a:gradFill>
          </p:spPr>
        </p:sp>
        <p:sp>
          <p:nvSpPr>
            <p:cNvPr name="TextBox 24" id="24"/>
            <p:cNvSpPr txBox="true"/>
            <p:nvPr/>
          </p:nvSpPr>
          <p:spPr>
            <a:xfrm>
              <a:off x="0" y="-38100"/>
              <a:ext cx="286469" cy="81307"/>
            </a:xfrm>
            <a:prstGeom prst="rect">
              <a:avLst/>
            </a:prstGeom>
          </p:spPr>
          <p:txBody>
            <a:bodyPr anchor="ctr" rtlCol="false" tIns="50800" lIns="50800" bIns="50800" rIns="50800"/>
            <a:lstStyle/>
            <a:p>
              <a:pPr algn="ctr">
                <a:lnSpc>
                  <a:spcPts val="219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AutoShape 9" id="9"/>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0" id="10"/>
          <p:cNvSpPr/>
          <p:nvPr/>
        </p:nvSpPr>
        <p:spPr>
          <a:xfrm flipH="false" flipV="false" rot="0">
            <a:off x="1429983" y="4793593"/>
            <a:ext cx="6067365" cy="3921034"/>
          </a:xfrm>
          <a:custGeom>
            <a:avLst/>
            <a:gdLst/>
            <a:ahLst/>
            <a:cxnLst/>
            <a:rect r="r" b="b" t="t" l="l"/>
            <a:pathLst>
              <a:path h="3921034" w="6067365">
                <a:moveTo>
                  <a:pt x="0" y="0"/>
                </a:moveTo>
                <a:lnTo>
                  <a:pt x="6067364" y="0"/>
                </a:lnTo>
                <a:lnTo>
                  <a:pt x="6067364" y="3921034"/>
                </a:lnTo>
                <a:lnTo>
                  <a:pt x="0" y="3921034"/>
                </a:lnTo>
                <a:lnTo>
                  <a:pt x="0" y="0"/>
                </a:lnTo>
                <a:close/>
              </a:path>
            </a:pathLst>
          </a:custGeom>
          <a:blipFill>
            <a:blip r:embed="rId3"/>
            <a:stretch>
              <a:fillRect l="0" t="0" r="0" b="0"/>
            </a:stretch>
          </a:blipFill>
        </p:spPr>
      </p:sp>
      <p:grpSp>
        <p:nvGrpSpPr>
          <p:cNvPr name="Group 11" id="11"/>
          <p:cNvGrpSpPr/>
          <p:nvPr/>
        </p:nvGrpSpPr>
        <p:grpSpPr>
          <a:xfrm rot="0">
            <a:off x="9440401" y="3010540"/>
            <a:ext cx="407555" cy="407555"/>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4" id="14"/>
          <p:cNvGrpSpPr/>
          <p:nvPr/>
        </p:nvGrpSpPr>
        <p:grpSpPr>
          <a:xfrm rot="0">
            <a:off x="10099988" y="2913978"/>
            <a:ext cx="9141541" cy="600679"/>
            <a:chOff x="0" y="0"/>
            <a:chExt cx="2407649" cy="158203"/>
          </a:xfrm>
        </p:grpSpPr>
        <p:sp>
          <p:nvSpPr>
            <p:cNvPr name="Freeform 15" id="15"/>
            <p:cNvSpPr/>
            <p:nvPr/>
          </p:nvSpPr>
          <p:spPr>
            <a:xfrm flipH="false" flipV="false" rot="0">
              <a:off x="0" y="0"/>
              <a:ext cx="2407649" cy="158203"/>
            </a:xfrm>
            <a:custGeom>
              <a:avLst/>
              <a:gdLst/>
              <a:ahLst/>
              <a:cxnLst/>
              <a:rect r="r" b="b" t="t" l="l"/>
              <a:pathLst>
                <a:path h="158203" w="2407649">
                  <a:moveTo>
                    <a:pt x="0" y="0"/>
                  </a:moveTo>
                  <a:lnTo>
                    <a:pt x="2407649" y="0"/>
                  </a:lnTo>
                  <a:lnTo>
                    <a:pt x="2407649"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16" id="16"/>
            <p:cNvSpPr txBox="true"/>
            <p:nvPr/>
          </p:nvSpPr>
          <p:spPr>
            <a:xfrm>
              <a:off x="0" y="-38100"/>
              <a:ext cx="2407649" cy="196303"/>
            </a:xfrm>
            <a:prstGeom prst="rect">
              <a:avLst/>
            </a:prstGeom>
          </p:spPr>
          <p:txBody>
            <a:bodyPr anchor="ctr" rtlCol="false" tIns="50800" lIns="50800" bIns="50800" rIns="50800"/>
            <a:lstStyle/>
            <a:p>
              <a:pPr algn="ctr">
                <a:lnSpc>
                  <a:spcPts val="2199"/>
                </a:lnSpc>
              </a:pPr>
            </a:p>
          </p:txBody>
        </p:sp>
      </p:grpSp>
      <p:sp>
        <p:nvSpPr>
          <p:cNvPr name="TextBox 17" id="17"/>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8" id="18"/>
          <p:cNvSpPr txBox="true"/>
          <p:nvPr/>
        </p:nvSpPr>
        <p:spPr>
          <a:xfrm rot="0">
            <a:off x="1132346" y="971550"/>
            <a:ext cx="2141695"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studio shodwe</a:t>
            </a:r>
          </a:p>
        </p:txBody>
      </p:sp>
      <p:sp>
        <p:nvSpPr>
          <p:cNvPr name="TextBox 19" id="19"/>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0" id="20"/>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1" id="21"/>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2" id="22"/>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03</a:t>
            </a:r>
          </a:p>
        </p:txBody>
      </p:sp>
      <p:sp>
        <p:nvSpPr>
          <p:cNvPr name="TextBox 23" id="23"/>
          <p:cNvSpPr txBox="true"/>
          <p:nvPr/>
        </p:nvSpPr>
        <p:spPr>
          <a:xfrm rot="0">
            <a:off x="1132346" y="3909530"/>
            <a:ext cx="7519102"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Components</a:t>
            </a:r>
          </a:p>
        </p:txBody>
      </p:sp>
      <p:sp>
        <p:nvSpPr>
          <p:cNvPr name="TextBox 24" id="24"/>
          <p:cNvSpPr txBox="true"/>
          <p:nvPr/>
        </p:nvSpPr>
        <p:spPr>
          <a:xfrm rot="0">
            <a:off x="1132346" y="2934286"/>
            <a:ext cx="790506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Hardware </a:t>
            </a:r>
          </a:p>
        </p:txBody>
      </p:sp>
      <p:sp>
        <p:nvSpPr>
          <p:cNvPr name="TextBox 25" id="25"/>
          <p:cNvSpPr txBox="true"/>
          <p:nvPr/>
        </p:nvSpPr>
        <p:spPr>
          <a:xfrm rot="0">
            <a:off x="9447874" y="3758477"/>
            <a:ext cx="7919990" cy="1653718"/>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 Risus pretium quam vulputate dignissim. Volutpat est velit egestas dui id ornare arcu odio. Viverra adipiscing at in tellus integer feugiat scelerisque varius morbi. Nulla pharetra diam sit amet nisl suscipit adipiscing. </a:t>
            </a:r>
          </a:p>
        </p:txBody>
      </p:sp>
      <p:sp>
        <p:nvSpPr>
          <p:cNvPr name="TextBox 26" id="26"/>
          <p:cNvSpPr txBox="true"/>
          <p:nvPr/>
        </p:nvSpPr>
        <p:spPr>
          <a:xfrm rot="0">
            <a:off x="10572813" y="3014249"/>
            <a:ext cx="5897807"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Central Processing Unit (CPU)</a:t>
            </a:r>
          </a:p>
        </p:txBody>
      </p:sp>
      <p:grpSp>
        <p:nvGrpSpPr>
          <p:cNvPr name="Group 27" id="27"/>
          <p:cNvGrpSpPr/>
          <p:nvPr/>
        </p:nvGrpSpPr>
        <p:grpSpPr>
          <a:xfrm rot="0">
            <a:off x="9440401" y="5908806"/>
            <a:ext cx="407555" cy="407555"/>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30" id="30"/>
          <p:cNvGrpSpPr/>
          <p:nvPr/>
        </p:nvGrpSpPr>
        <p:grpSpPr>
          <a:xfrm rot="0">
            <a:off x="10099988" y="5812244"/>
            <a:ext cx="8518157" cy="600679"/>
            <a:chOff x="0" y="0"/>
            <a:chExt cx="2243465" cy="158203"/>
          </a:xfrm>
        </p:grpSpPr>
        <p:sp>
          <p:nvSpPr>
            <p:cNvPr name="Freeform 31" id="31"/>
            <p:cNvSpPr/>
            <p:nvPr/>
          </p:nvSpPr>
          <p:spPr>
            <a:xfrm flipH="false" flipV="false" rot="0">
              <a:off x="0" y="0"/>
              <a:ext cx="2243465" cy="158203"/>
            </a:xfrm>
            <a:custGeom>
              <a:avLst/>
              <a:gdLst/>
              <a:ahLst/>
              <a:cxnLst/>
              <a:rect r="r" b="b" t="t" l="l"/>
              <a:pathLst>
                <a:path h="158203" w="2243465">
                  <a:moveTo>
                    <a:pt x="0" y="0"/>
                  </a:moveTo>
                  <a:lnTo>
                    <a:pt x="2243465" y="0"/>
                  </a:lnTo>
                  <a:lnTo>
                    <a:pt x="2243465" y="158203"/>
                  </a:lnTo>
                  <a:lnTo>
                    <a:pt x="0" y="158203"/>
                  </a:lnTo>
                  <a:close/>
                </a:path>
              </a:pathLst>
            </a:custGeom>
            <a:gradFill rotWithShape="true">
              <a:gsLst>
                <a:gs pos="0">
                  <a:srgbClr val="006CCD">
                    <a:alpha val="100000"/>
                  </a:srgbClr>
                </a:gs>
                <a:gs pos="50000">
                  <a:srgbClr val="AF5ABB">
                    <a:alpha val="97000"/>
                  </a:srgbClr>
                </a:gs>
                <a:gs pos="100000">
                  <a:srgbClr val="F5AEFF">
                    <a:alpha val="0"/>
                  </a:srgbClr>
                </a:gs>
              </a:gsLst>
              <a:lin ang="0"/>
            </a:gradFill>
          </p:spPr>
        </p:sp>
        <p:sp>
          <p:nvSpPr>
            <p:cNvPr name="TextBox 32" id="32"/>
            <p:cNvSpPr txBox="true"/>
            <p:nvPr/>
          </p:nvSpPr>
          <p:spPr>
            <a:xfrm>
              <a:off x="0" y="-38100"/>
              <a:ext cx="2243465" cy="196303"/>
            </a:xfrm>
            <a:prstGeom prst="rect">
              <a:avLst/>
            </a:prstGeom>
          </p:spPr>
          <p:txBody>
            <a:bodyPr anchor="ctr" rtlCol="false" tIns="50800" lIns="50800" bIns="50800" rIns="50800"/>
            <a:lstStyle/>
            <a:p>
              <a:pPr algn="ctr">
                <a:lnSpc>
                  <a:spcPts val="2199"/>
                </a:lnSpc>
              </a:pPr>
            </a:p>
          </p:txBody>
        </p:sp>
      </p:grpSp>
      <p:sp>
        <p:nvSpPr>
          <p:cNvPr name="TextBox 33" id="33"/>
          <p:cNvSpPr txBox="true"/>
          <p:nvPr/>
        </p:nvSpPr>
        <p:spPr>
          <a:xfrm rot="0">
            <a:off x="9447874" y="6656743"/>
            <a:ext cx="7919990" cy="1653718"/>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 Risus pretium quam vulputate dignissim. Volutpat est velit egestas dui id ornare arcu odio. Viverra adipiscing at in tellus integer feugiat scelerisque varius morbi. Nulla pharetra diam sit amet nisl suscipit adipiscing. </a:t>
            </a:r>
          </a:p>
        </p:txBody>
      </p:sp>
      <p:sp>
        <p:nvSpPr>
          <p:cNvPr name="TextBox 34" id="34"/>
          <p:cNvSpPr txBox="true"/>
          <p:nvPr/>
        </p:nvSpPr>
        <p:spPr>
          <a:xfrm rot="0">
            <a:off x="10572813" y="5912516"/>
            <a:ext cx="7089948"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Memory (RAM and Storage)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5316558" y="459799"/>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1" id="11"/>
          <p:cNvGrpSpPr/>
          <p:nvPr/>
        </p:nvGrpSpPr>
        <p:grpSpPr>
          <a:xfrm rot="0">
            <a:off x="9144000" y="2568159"/>
            <a:ext cx="3660903" cy="2718494"/>
            <a:chOff x="0" y="0"/>
            <a:chExt cx="812800" cy="603565"/>
          </a:xfrm>
        </p:grpSpPr>
        <p:sp>
          <p:nvSpPr>
            <p:cNvPr name="Freeform 12" id="12"/>
            <p:cNvSpPr/>
            <p:nvPr/>
          </p:nvSpPr>
          <p:spPr>
            <a:xfrm flipH="false" flipV="false" rot="0">
              <a:off x="0" y="0"/>
              <a:ext cx="812800" cy="603565"/>
            </a:xfrm>
            <a:custGeom>
              <a:avLst/>
              <a:gdLst/>
              <a:ahLst/>
              <a:cxnLst/>
              <a:rect r="r" b="b" t="t" l="l"/>
              <a:pathLst>
                <a:path h="603565" w="812800">
                  <a:moveTo>
                    <a:pt x="48639" y="0"/>
                  </a:moveTo>
                  <a:lnTo>
                    <a:pt x="764161" y="0"/>
                  </a:lnTo>
                  <a:cubicBezTo>
                    <a:pt x="777061" y="0"/>
                    <a:pt x="789432" y="5124"/>
                    <a:pt x="798554" y="14246"/>
                  </a:cubicBezTo>
                  <a:cubicBezTo>
                    <a:pt x="807676" y="23368"/>
                    <a:pt x="812800" y="35739"/>
                    <a:pt x="812800" y="48639"/>
                  </a:cubicBezTo>
                  <a:lnTo>
                    <a:pt x="812800" y="554925"/>
                  </a:lnTo>
                  <a:cubicBezTo>
                    <a:pt x="812800" y="581788"/>
                    <a:pt x="791023" y="603565"/>
                    <a:pt x="764161" y="603565"/>
                  </a:cubicBezTo>
                  <a:lnTo>
                    <a:pt x="48639" y="603565"/>
                  </a:lnTo>
                  <a:cubicBezTo>
                    <a:pt x="35739" y="603565"/>
                    <a:pt x="23368" y="598440"/>
                    <a:pt x="14246" y="589319"/>
                  </a:cubicBezTo>
                  <a:cubicBezTo>
                    <a:pt x="5124" y="580197"/>
                    <a:pt x="0" y="567825"/>
                    <a:pt x="0" y="554925"/>
                  </a:cubicBezTo>
                  <a:lnTo>
                    <a:pt x="0" y="48639"/>
                  </a:lnTo>
                  <a:cubicBezTo>
                    <a:pt x="0" y="35739"/>
                    <a:pt x="5124" y="23368"/>
                    <a:pt x="14246" y="14246"/>
                  </a:cubicBezTo>
                  <a:cubicBezTo>
                    <a:pt x="23368" y="5124"/>
                    <a:pt x="35739" y="0"/>
                    <a:pt x="48639" y="0"/>
                  </a:cubicBezTo>
                  <a:close/>
                </a:path>
              </a:pathLst>
            </a:custGeom>
            <a:blipFill>
              <a:blip r:embed="rId4"/>
              <a:stretch>
                <a:fillRect l="-5727" t="0" r="-5727" b="0"/>
              </a:stretch>
            </a:blipFill>
            <a:ln w="76200" cap="rnd">
              <a:gradFill>
                <a:gsLst>
                  <a:gs pos="0">
                    <a:srgbClr val="006CCD">
                      <a:alpha val="100000"/>
                    </a:srgbClr>
                  </a:gs>
                  <a:gs pos="100000">
                    <a:srgbClr val="F5AEFF">
                      <a:alpha val="0"/>
                    </a:srgbClr>
                  </a:gs>
                </a:gsLst>
                <a:lin ang="0"/>
              </a:gradFill>
              <a:prstDash val="solid"/>
              <a:round/>
            </a:ln>
          </p:spPr>
        </p:sp>
      </p:grpSp>
      <p:sp>
        <p:nvSpPr>
          <p:cNvPr name="TextBox 13" id="13"/>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4" id="14"/>
          <p:cNvSpPr txBox="true"/>
          <p:nvPr/>
        </p:nvSpPr>
        <p:spPr>
          <a:xfrm rot="0">
            <a:off x="1132346" y="971550"/>
            <a:ext cx="2141695"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studio shodwe</a:t>
            </a:r>
          </a:p>
        </p:txBody>
      </p:sp>
      <p:sp>
        <p:nvSpPr>
          <p:cNvPr name="TextBox 15" id="15"/>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6" id="16"/>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7" id="17"/>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8" id="18"/>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04</a:t>
            </a:r>
          </a:p>
        </p:txBody>
      </p:sp>
      <p:sp>
        <p:nvSpPr>
          <p:cNvPr name="TextBox 19" id="19"/>
          <p:cNvSpPr txBox="true"/>
          <p:nvPr/>
        </p:nvSpPr>
        <p:spPr>
          <a:xfrm rot="0">
            <a:off x="1132346" y="4512633"/>
            <a:ext cx="790506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Components</a:t>
            </a:r>
          </a:p>
        </p:txBody>
      </p:sp>
      <p:sp>
        <p:nvSpPr>
          <p:cNvPr name="TextBox 20" id="20"/>
          <p:cNvSpPr txBox="true"/>
          <p:nvPr/>
        </p:nvSpPr>
        <p:spPr>
          <a:xfrm rot="0">
            <a:off x="1132346" y="3537389"/>
            <a:ext cx="8493118"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Software </a:t>
            </a:r>
          </a:p>
        </p:txBody>
      </p:sp>
      <p:sp>
        <p:nvSpPr>
          <p:cNvPr name="TextBox 21" id="21"/>
          <p:cNvSpPr txBox="true"/>
          <p:nvPr/>
        </p:nvSpPr>
        <p:spPr>
          <a:xfrm rot="0">
            <a:off x="1224010" y="5930843"/>
            <a:ext cx="6570974" cy="1929943"/>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 Risus pretium quam vulputate dignissim. Volutpat est velit egestas dui id ornare arcu odio. Viverra adipiscing at in tellus integer feugiat scelerisque varius morbi. Nulla pharetra diam sit amet nisl suscipit adipiscing. </a:t>
            </a:r>
          </a:p>
        </p:txBody>
      </p:sp>
      <p:grpSp>
        <p:nvGrpSpPr>
          <p:cNvPr name="Group 22" id="22"/>
          <p:cNvGrpSpPr/>
          <p:nvPr/>
        </p:nvGrpSpPr>
        <p:grpSpPr>
          <a:xfrm rot="0">
            <a:off x="13259640" y="2568159"/>
            <a:ext cx="3660903" cy="2718494"/>
            <a:chOff x="0" y="0"/>
            <a:chExt cx="812800" cy="603565"/>
          </a:xfrm>
        </p:grpSpPr>
        <p:sp>
          <p:nvSpPr>
            <p:cNvPr name="Freeform 23" id="23"/>
            <p:cNvSpPr/>
            <p:nvPr/>
          </p:nvSpPr>
          <p:spPr>
            <a:xfrm flipH="false" flipV="false" rot="0">
              <a:off x="0" y="0"/>
              <a:ext cx="812800" cy="603565"/>
            </a:xfrm>
            <a:custGeom>
              <a:avLst/>
              <a:gdLst/>
              <a:ahLst/>
              <a:cxnLst/>
              <a:rect r="r" b="b" t="t" l="l"/>
              <a:pathLst>
                <a:path h="603565" w="812800">
                  <a:moveTo>
                    <a:pt x="48639" y="0"/>
                  </a:moveTo>
                  <a:lnTo>
                    <a:pt x="764161" y="0"/>
                  </a:lnTo>
                  <a:cubicBezTo>
                    <a:pt x="777061" y="0"/>
                    <a:pt x="789432" y="5124"/>
                    <a:pt x="798554" y="14246"/>
                  </a:cubicBezTo>
                  <a:cubicBezTo>
                    <a:pt x="807676" y="23368"/>
                    <a:pt x="812800" y="35739"/>
                    <a:pt x="812800" y="48639"/>
                  </a:cubicBezTo>
                  <a:lnTo>
                    <a:pt x="812800" y="554925"/>
                  </a:lnTo>
                  <a:cubicBezTo>
                    <a:pt x="812800" y="581788"/>
                    <a:pt x="791023" y="603565"/>
                    <a:pt x="764161" y="603565"/>
                  </a:cubicBezTo>
                  <a:lnTo>
                    <a:pt x="48639" y="603565"/>
                  </a:lnTo>
                  <a:cubicBezTo>
                    <a:pt x="35739" y="603565"/>
                    <a:pt x="23368" y="598440"/>
                    <a:pt x="14246" y="589319"/>
                  </a:cubicBezTo>
                  <a:cubicBezTo>
                    <a:pt x="5124" y="580197"/>
                    <a:pt x="0" y="567825"/>
                    <a:pt x="0" y="554925"/>
                  </a:cubicBezTo>
                  <a:lnTo>
                    <a:pt x="0" y="48639"/>
                  </a:lnTo>
                  <a:cubicBezTo>
                    <a:pt x="0" y="35739"/>
                    <a:pt x="5124" y="23368"/>
                    <a:pt x="14246" y="14246"/>
                  </a:cubicBezTo>
                  <a:cubicBezTo>
                    <a:pt x="23368" y="5124"/>
                    <a:pt x="35739" y="0"/>
                    <a:pt x="48639" y="0"/>
                  </a:cubicBezTo>
                  <a:close/>
                </a:path>
              </a:pathLst>
            </a:custGeom>
            <a:blipFill>
              <a:blip r:embed="rId5"/>
              <a:stretch>
                <a:fillRect l="-5727" t="0" r="-5727" b="0"/>
              </a:stretch>
            </a:blipFill>
            <a:ln w="76200" cap="rnd">
              <a:gradFill>
                <a:gsLst>
                  <a:gs pos="0">
                    <a:srgbClr val="006CCD">
                      <a:alpha val="100000"/>
                    </a:srgbClr>
                  </a:gs>
                  <a:gs pos="100000">
                    <a:srgbClr val="F5AEFF">
                      <a:alpha val="0"/>
                    </a:srgbClr>
                  </a:gs>
                </a:gsLst>
                <a:lin ang="0"/>
              </a:gradFill>
              <a:prstDash val="solid"/>
              <a:round/>
            </a:ln>
          </p:spPr>
        </p:sp>
      </p:grpSp>
      <p:grpSp>
        <p:nvGrpSpPr>
          <p:cNvPr name="Group 24" id="24"/>
          <p:cNvGrpSpPr/>
          <p:nvPr/>
        </p:nvGrpSpPr>
        <p:grpSpPr>
          <a:xfrm rot="0">
            <a:off x="9144000" y="5677178"/>
            <a:ext cx="3660903" cy="2718494"/>
            <a:chOff x="0" y="0"/>
            <a:chExt cx="812800" cy="603565"/>
          </a:xfrm>
        </p:grpSpPr>
        <p:sp>
          <p:nvSpPr>
            <p:cNvPr name="Freeform 25" id="25"/>
            <p:cNvSpPr/>
            <p:nvPr/>
          </p:nvSpPr>
          <p:spPr>
            <a:xfrm flipH="false" flipV="false" rot="0">
              <a:off x="0" y="0"/>
              <a:ext cx="812800" cy="603565"/>
            </a:xfrm>
            <a:custGeom>
              <a:avLst/>
              <a:gdLst/>
              <a:ahLst/>
              <a:cxnLst/>
              <a:rect r="r" b="b" t="t" l="l"/>
              <a:pathLst>
                <a:path h="603565" w="812800">
                  <a:moveTo>
                    <a:pt x="48639" y="0"/>
                  </a:moveTo>
                  <a:lnTo>
                    <a:pt x="764161" y="0"/>
                  </a:lnTo>
                  <a:cubicBezTo>
                    <a:pt x="777061" y="0"/>
                    <a:pt x="789432" y="5124"/>
                    <a:pt x="798554" y="14246"/>
                  </a:cubicBezTo>
                  <a:cubicBezTo>
                    <a:pt x="807676" y="23368"/>
                    <a:pt x="812800" y="35739"/>
                    <a:pt x="812800" y="48639"/>
                  </a:cubicBezTo>
                  <a:lnTo>
                    <a:pt x="812800" y="554925"/>
                  </a:lnTo>
                  <a:cubicBezTo>
                    <a:pt x="812800" y="581788"/>
                    <a:pt x="791023" y="603565"/>
                    <a:pt x="764161" y="603565"/>
                  </a:cubicBezTo>
                  <a:lnTo>
                    <a:pt x="48639" y="603565"/>
                  </a:lnTo>
                  <a:cubicBezTo>
                    <a:pt x="35739" y="603565"/>
                    <a:pt x="23368" y="598440"/>
                    <a:pt x="14246" y="589319"/>
                  </a:cubicBezTo>
                  <a:cubicBezTo>
                    <a:pt x="5124" y="580197"/>
                    <a:pt x="0" y="567825"/>
                    <a:pt x="0" y="554925"/>
                  </a:cubicBezTo>
                  <a:lnTo>
                    <a:pt x="0" y="48639"/>
                  </a:lnTo>
                  <a:cubicBezTo>
                    <a:pt x="0" y="35739"/>
                    <a:pt x="5124" y="23368"/>
                    <a:pt x="14246" y="14246"/>
                  </a:cubicBezTo>
                  <a:cubicBezTo>
                    <a:pt x="23368" y="5124"/>
                    <a:pt x="35739" y="0"/>
                    <a:pt x="48639" y="0"/>
                  </a:cubicBezTo>
                  <a:close/>
                </a:path>
              </a:pathLst>
            </a:custGeom>
            <a:blipFill>
              <a:blip r:embed="rId6"/>
              <a:stretch>
                <a:fillRect l="-16006" t="0" r="-16006" b="0"/>
              </a:stretch>
            </a:blipFill>
            <a:ln w="76200" cap="rnd">
              <a:gradFill>
                <a:gsLst>
                  <a:gs pos="0">
                    <a:srgbClr val="006CCD">
                      <a:alpha val="100000"/>
                    </a:srgbClr>
                  </a:gs>
                  <a:gs pos="100000">
                    <a:srgbClr val="F5AEFF">
                      <a:alpha val="0"/>
                    </a:srgbClr>
                  </a:gs>
                </a:gsLst>
                <a:lin ang="0"/>
              </a:gradFill>
              <a:prstDash val="solid"/>
              <a:round/>
            </a:ln>
          </p:spPr>
        </p:sp>
      </p:grpSp>
      <p:grpSp>
        <p:nvGrpSpPr>
          <p:cNvPr name="Group 26" id="26"/>
          <p:cNvGrpSpPr/>
          <p:nvPr/>
        </p:nvGrpSpPr>
        <p:grpSpPr>
          <a:xfrm rot="0">
            <a:off x="13259640" y="5677178"/>
            <a:ext cx="3660903" cy="2718494"/>
            <a:chOff x="0" y="0"/>
            <a:chExt cx="812800" cy="603565"/>
          </a:xfrm>
        </p:grpSpPr>
        <p:sp>
          <p:nvSpPr>
            <p:cNvPr name="Freeform 27" id="27"/>
            <p:cNvSpPr/>
            <p:nvPr/>
          </p:nvSpPr>
          <p:spPr>
            <a:xfrm flipH="false" flipV="false" rot="0">
              <a:off x="0" y="0"/>
              <a:ext cx="812800" cy="603565"/>
            </a:xfrm>
            <a:custGeom>
              <a:avLst/>
              <a:gdLst/>
              <a:ahLst/>
              <a:cxnLst/>
              <a:rect r="r" b="b" t="t" l="l"/>
              <a:pathLst>
                <a:path h="603565" w="812800">
                  <a:moveTo>
                    <a:pt x="48639" y="0"/>
                  </a:moveTo>
                  <a:lnTo>
                    <a:pt x="764161" y="0"/>
                  </a:lnTo>
                  <a:cubicBezTo>
                    <a:pt x="777061" y="0"/>
                    <a:pt x="789432" y="5124"/>
                    <a:pt x="798554" y="14246"/>
                  </a:cubicBezTo>
                  <a:cubicBezTo>
                    <a:pt x="807676" y="23368"/>
                    <a:pt x="812800" y="35739"/>
                    <a:pt x="812800" y="48639"/>
                  </a:cubicBezTo>
                  <a:lnTo>
                    <a:pt x="812800" y="554925"/>
                  </a:lnTo>
                  <a:cubicBezTo>
                    <a:pt x="812800" y="581788"/>
                    <a:pt x="791023" y="603565"/>
                    <a:pt x="764161" y="603565"/>
                  </a:cubicBezTo>
                  <a:lnTo>
                    <a:pt x="48639" y="603565"/>
                  </a:lnTo>
                  <a:cubicBezTo>
                    <a:pt x="35739" y="603565"/>
                    <a:pt x="23368" y="598440"/>
                    <a:pt x="14246" y="589319"/>
                  </a:cubicBezTo>
                  <a:cubicBezTo>
                    <a:pt x="5124" y="580197"/>
                    <a:pt x="0" y="567825"/>
                    <a:pt x="0" y="554925"/>
                  </a:cubicBezTo>
                  <a:lnTo>
                    <a:pt x="0" y="48639"/>
                  </a:lnTo>
                  <a:cubicBezTo>
                    <a:pt x="0" y="35739"/>
                    <a:pt x="5124" y="23368"/>
                    <a:pt x="14246" y="14246"/>
                  </a:cubicBezTo>
                  <a:cubicBezTo>
                    <a:pt x="23368" y="5124"/>
                    <a:pt x="35739" y="0"/>
                    <a:pt x="48639" y="0"/>
                  </a:cubicBezTo>
                  <a:close/>
                </a:path>
              </a:pathLst>
            </a:custGeom>
            <a:blipFill>
              <a:blip r:embed="rId7"/>
              <a:stretch>
                <a:fillRect l="-16006" t="0" r="-16006" b="0"/>
              </a:stretch>
            </a:blipFill>
            <a:ln w="76200" cap="rnd">
              <a:gradFill>
                <a:gsLst>
                  <a:gs pos="0">
                    <a:srgbClr val="006CCD">
                      <a:alpha val="100000"/>
                    </a:srgbClr>
                  </a:gs>
                  <a:gs pos="100000">
                    <a:srgbClr val="F5AEFF">
                      <a:alpha val="0"/>
                    </a:srgbClr>
                  </a:gs>
                </a:gsLst>
                <a:lin ang="0"/>
              </a:gradFill>
              <a:prstDash val="solid"/>
              <a:round/>
            </a:ln>
          </p:spPr>
        </p:sp>
      </p:grpSp>
      <p:grpSp>
        <p:nvGrpSpPr>
          <p:cNvPr name="Group 28" id="28"/>
          <p:cNvGrpSpPr/>
          <p:nvPr/>
        </p:nvGrpSpPr>
        <p:grpSpPr>
          <a:xfrm rot="0">
            <a:off x="8529838" y="2127224"/>
            <a:ext cx="1318118" cy="1318118"/>
            <a:chOff x="0" y="0"/>
            <a:chExt cx="812800" cy="812800"/>
          </a:xfrm>
        </p:grpSpPr>
        <p:sp>
          <p:nvSpPr>
            <p:cNvPr name="Freeform 29" id="2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30" id="3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31" id="31"/>
          <p:cNvGrpSpPr/>
          <p:nvPr/>
        </p:nvGrpSpPr>
        <p:grpSpPr>
          <a:xfrm rot="0">
            <a:off x="16249325" y="7201727"/>
            <a:ext cx="1318118" cy="1318118"/>
            <a:chOff x="0" y="0"/>
            <a:chExt cx="812800" cy="812800"/>
          </a:xfrm>
        </p:grpSpPr>
        <p:sp>
          <p:nvSpPr>
            <p:cNvPr name="Freeform 32" id="3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33" id="33"/>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9" id="9"/>
          <p:cNvGrpSpPr/>
          <p:nvPr/>
        </p:nvGrpSpPr>
        <p:grpSpPr>
          <a:xfrm rot="0">
            <a:off x="9273258" y="2806034"/>
            <a:ext cx="1308590" cy="130859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AutoShape 12" id="12"/>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3" id="13"/>
          <p:cNvGrpSpPr/>
          <p:nvPr/>
        </p:nvGrpSpPr>
        <p:grpSpPr>
          <a:xfrm rot="0">
            <a:off x="9273258" y="5846716"/>
            <a:ext cx="1308590" cy="130859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16" id="16"/>
          <p:cNvSpPr/>
          <p:nvPr/>
        </p:nvSpPr>
        <p:spPr>
          <a:xfrm flipH="false" flipV="false" rot="0">
            <a:off x="2528474" y="2860984"/>
            <a:ext cx="3663091" cy="3460505"/>
          </a:xfrm>
          <a:custGeom>
            <a:avLst/>
            <a:gdLst/>
            <a:ahLst/>
            <a:cxnLst/>
            <a:rect r="r" b="b" t="t" l="l"/>
            <a:pathLst>
              <a:path h="3460505" w="3663091">
                <a:moveTo>
                  <a:pt x="0" y="0"/>
                </a:moveTo>
                <a:lnTo>
                  <a:pt x="3663091" y="0"/>
                </a:lnTo>
                <a:lnTo>
                  <a:pt x="3663091" y="3460505"/>
                </a:lnTo>
                <a:lnTo>
                  <a:pt x="0" y="34605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7" id="17"/>
          <p:cNvGrpSpPr/>
          <p:nvPr/>
        </p:nvGrpSpPr>
        <p:grpSpPr>
          <a:xfrm rot="0">
            <a:off x="-2095960" y="5401249"/>
            <a:ext cx="9669108" cy="3086100"/>
            <a:chOff x="0" y="0"/>
            <a:chExt cx="2546596" cy="812800"/>
          </a:xfrm>
        </p:grpSpPr>
        <p:sp>
          <p:nvSpPr>
            <p:cNvPr name="Freeform 18" id="18"/>
            <p:cNvSpPr/>
            <p:nvPr/>
          </p:nvSpPr>
          <p:spPr>
            <a:xfrm flipH="false" flipV="false" rot="0">
              <a:off x="0" y="0"/>
              <a:ext cx="2546596" cy="812800"/>
            </a:xfrm>
            <a:custGeom>
              <a:avLst/>
              <a:gdLst/>
              <a:ahLst/>
              <a:cxnLst/>
              <a:rect r="r" b="b" t="t" l="l"/>
              <a:pathLst>
                <a:path h="812800" w="2546596">
                  <a:moveTo>
                    <a:pt x="0" y="0"/>
                  </a:moveTo>
                  <a:lnTo>
                    <a:pt x="2546596" y="0"/>
                  </a:lnTo>
                  <a:lnTo>
                    <a:pt x="2546596" y="812800"/>
                  </a:lnTo>
                  <a:lnTo>
                    <a:pt x="0" y="812800"/>
                  </a:lnTo>
                  <a:close/>
                </a:path>
              </a:pathLst>
            </a:custGeom>
            <a:gradFill rotWithShape="true">
              <a:gsLst>
                <a:gs pos="0">
                  <a:srgbClr val="FFFFFF">
                    <a:alpha val="100000"/>
                  </a:srgbClr>
                </a:gs>
                <a:gs pos="50000">
                  <a:srgbClr val="DBDBDB">
                    <a:alpha val="100000"/>
                  </a:srgbClr>
                </a:gs>
                <a:gs pos="100000">
                  <a:srgbClr val="DBDBDB">
                    <a:alpha val="0"/>
                  </a:srgbClr>
                </a:gs>
              </a:gsLst>
              <a:lin ang="0"/>
            </a:gradFill>
          </p:spPr>
        </p:sp>
        <p:sp>
          <p:nvSpPr>
            <p:cNvPr name="TextBox 19" id="19"/>
            <p:cNvSpPr txBox="true"/>
            <p:nvPr/>
          </p:nvSpPr>
          <p:spPr>
            <a:xfrm>
              <a:off x="0" y="-38100"/>
              <a:ext cx="2546596" cy="850900"/>
            </a:xfrm>
            <a:prstGeom prst="rect">
              <a:avLst/>
            </a:prstGeom>
          </p:spPr>
          <p:txBody>
            <a:bodyPr anchor="ctr" rtlCol="false" tIns="50800" lIns="50800" bIns="50800" rIns="50800"/>
            <a:lstStyle/>
            <a:p>
              <a:pPr algn="ctr">
                <a:lnSpc>
                  <a:spcPts val="2199"/>
                </a:lnSpc>
              </a:pPr>
            </a:p>
          </p:txBody>
        </p:sp>
      </p:grpSp>
      <p:sp>
        <p:nvSpPr>
          <p:cNvPr name="TextBox 20" id="20"/>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1" id="21"/>
          <p:cNvSpPr txBox="true"/>
          <p:nvPr/>
        </p:nvSpPr>
        <p:spPr>
          <a:xfrm rot="0">
            <a:off x="1132346" y="971550"/>
            <a:ext cx="2141695"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studio shodwe</a:t>
            </a:r>
          </a:p>
        </p:txBody>
      </p:sp>
      <p:sp>
        <p:nvSpPr>
          <p:cNvPr name="TextBox 22" id="22"/>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3" id="23"/>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4" id="24"/>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5" id="25"/>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05</a:t>
            </a:r>
          </a:p>
        </p:txBody>
      </p:sp>
      <p:sp>
        <p:nvSpPr>
          <p:cNvPr name="TextBox 26" id="26"/>
          <p:cNvSpPr txBox="true"/>
          <p:nvPr/>
        </p:nvSpPr>
        <p:spPr>
          <a:xfrm rot="0">
            <a:off x="1028700" y="6906715"/>
            <a:ext cx="811530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&amp; the Internet</a:t>
            </a:r>
          </a:p>
        </p:txBody>
      </p:sp>
      <p:sp>
        <p:nvSpPr>
          <p:cNvPr name="TextBox 27" id="27"/>
          <p:cNvSpPr txBox="true"/>
          <p:nvPr/>
        </p:nvSpPr>
        <p:spPr>
          <a:xfrm rot="0">
            <a:off x="1028700" y="5931471"/>
            <a:ext cx="7198156"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Networking </a:t>
            </a:r>
          </a:p>
        </p:txBody>
      </p:sp>
      <p:sp>
        <p:nvSpPr>
          <p:cNvPr name="TextBox 28" id="28"/>
          <p:cNvSpPr txBox="true"/>
          <p:nvPr/>
        </p:nvSpPr>
        <p:spPr>
          <a:xfrm rot="0">
            <a:off x="10133272" y="3516724"/>
            <a:ext cx="7327759" cy="1377493"/>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 Risus pretium quam vulputate dignissim. Volutpat est velit egestas dui id ornare arcu odio. Viverra adipiscing at in tellus integer feugiat scelerisque varius morbi. </a:t>
            </a:r>
          </a:p>
        </p:txBody>
      </p:sp>
      <p:sp>
        <p:nvSpPr>
          <p:cNvPr name="TextBox 29" id="29"/>
          <p:cNvSpPr txBox="true"/>
          <p:nvPr/>
        </p:nvSpPr>
        <p:spPr>
          <a:xfrm rot="0">
            <a:off x="10133272" y="6557406"/>
            <a:ext cx="7126028" cy="1377493"/>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 Risus pretium quam vulputate dignissim. Volutpat est velit egestas dui id ornare arcu odio. Viverra adipiscing at in tellus integer feugiat scelerisque varius morbi.</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AutoShape 9" id="9"/>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0" id="10"/>
          <p:cNvGrpSpPr/>
          <p:nvPr/>
        </p:nvGrpSpPr>
        <p:grpSpPr>
          <a:xfrm rot="0">
            <a:off x="-62687" y="4001280"/>
            <a:ext cx="18556638" cy="1407582"/>
            <a:chOff x="0" y="0"/>
            <a:chExt cx="4119977" cy="312514"/>
          </a:xfrm>
        </p:grpSpPr>
        <p:sp>
          <p:nvSpPr>
            <p:cNvPr name="Freeform 11" id="11"/>
            <p:cNvSpPr/>
            <p:nvPr/>
          </p:nvSpPr>
          <p:spPr>
            <a:xfrm flipH="false" flipV="false" rot="0">
              <a:off x="0" y="0"/>
              <a:ext cx="4119977" cy="312514"/>
            </a:xfrm>
            <a:custGeom>
              <a:avLst/>
              <a:gdLst/>
              <a:ahLst/>
              <a:cxnLst/>
              <a:rect r="r" b="b" t="t" l="l"/>
              <a:pathLst>
                <a:path h="312514" w="4119977">
                  <a:moveTo>
                    <a:pt x="9596" y="0"/>
                  </a:moveTo>
                  <a:lnTo>
                    <a:pt x="4110382" y="0"/>
                  </a:lnTo>
                  <a:cubicBezTo>
                    <a:pt x="4112926" y="0"/>
                    <a:pt x="4115367" y="1011"/>
                    <a:pt x="4117167" y="2811"/>
                  </a:cubicBezTo>
                  <a:cubicBezTo>
                    <a:pt x="4118966" y="4610"/>
                    <a:pt x="4119977" y="7051"/>
                    <a:pt x="4119977" y="9596"/>
                  </a:cubicBezTo>
                  <a:lnTo>
                    <a:pt x="4119977" y="302918"/>
                  </a:lnTo>
                  <a:cubicBezTo>
                    <a:pt x="4119977" y="305463"/>
                    <a:pt x="4118966" y="307904"/>
                    <a:pt x="4117167" y="309703"/>
                  </a:cubicBezTo>
                  <a:cubicBezTo>
                    <a:pt x="4115367" y="311503"/>
                    <a:pt x="4112926" y="312514"/>
                    <a:pt x="4110382" y="312514"/>
                  </a:cubicBezTo>
                  <a:lnTo>
                    <a:pt x="9596" y="312514"/>
                  </a:lnTo>
                  <a:cubicBezTo>
                    <a:pt x="7051" y="312514"/>
                    <a:pt x="4610" y="311503"/>
                    <a:pt x="2811" y="309703"/>
                  </a:cubicBezTo>
                  <a:cubicBezTo>
                    <a:pt x="1011" y="307904"/>
                    <a:pt x="0" y="305463"/>
                    <a:pt x="0" y="302918"/>
                  </a:cubicBezTo>
                  <a:lnTo>
                    <a:pt x="0" y="9596"/>
                  </a:lnTo>
                  <a:cubicBezTo>
                    <a:pt x="0" y="7051"/>
                    <a:pt x="1011" y="4610"/>
                    <a:pt x="2811" y="2811"/>
                  </a:cubicBezTo>
                  <a:cubicBezTo>
                    <a:pt x="4610" y="1011"/>
                    <a:pt x="7051" y="0"/>
                    <a:pt x="9596" y="0"/>
                  </a:cubicBezTo>
                  <a:close/>
                </a:path>
              </a:pathLst>
            </a:custGeom>
            <a:blipFill>
              <a:blip r:embed="rId3"/>
              <a:stretch>
                <a:fillRect l="0" t="-939369" r="0" b="-939369"/>
              </a:stretch>
            </a:blipFill>
            <a:ln w="76200" cap="rnd">
              <a:gradFill>
                <a:gsLst>
                  <a:gs pos="0">
                    <a:srgbClr val="006CCD">
                      <a:alpha val="100000"/>
                    </a:srgbClr>
                  </a:gs>
                  <a:gs pos="100000">
                    <a:srgbClr val="F5AEFF">
                      <a:alpha val="0"/>
                    </a:srgbClr>
                  </a:gs>
                </a:gsLst>
                <a:lin ang="0"/>
              </a:gradFill>
              <a:prstDash val="solid"/>
              <a:round/>
            </a:ln>
          </p:spPr>
        </p:sp>
      </p:grpSp>
      <p:grpSp>
        <p:nvGrpSpPr>
          <p:cNvPr name="Group 12" id="12"/>
          <p:cNvGrpSpPr/>
          <p:nvPr/>
        </p:nvGrpSpPr>
        <p:grpSpPr>
          <a:xfrm rot="0">
            <a:off x="1398309" y="6130112"/>
            <a:ext cx="407555" cy="40755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5" id="15"/>
          <p:cNvGrpSpPr/>
          <p:nvPr/>
        </p:nvGrpSpPr>
        <p:grpSpPr>
          <a:xfrm rot="0">
            <a:off x="2057897" y="6033550"/>
            <a:ext cx="3345793" cy="600679"/>
            <a:chOff x="0" y="0"/>
            <a:chExt cx="881197" cy="158203"/>
          </a:xfrm>
        </p:grpSpPr>
        <p:sp>
          <p:nvSpPr>
            <p:cNvPr name="Freeform 16" id="16"/>
            <p:cNvSpPr/>
            <p:nvPr/>
          </p:nvSpPr>
          <p:spPr>
            <a:xfrm flipH="false" flipV="false" rot="0">
              <a:off x="0" y="0"/>
              <a:ext cx="881197" cy="158203"/>
            </a:xfrm>
            <a:custGeom>
              <a:avLst/>
              <a:gdLst/>
              <a:ahLst/>
              <a:cxnLst/>
              <a:rect r="r" b="b" t="t" l="l"/>
              <a:pathLst>
                <a:path h="158203" w="881197">
                  <a:moveTo>
                    <a:pt x="0" y="0"/>
                  </a:moveTo>
                  <a:lnTo>
                    <a:pt x="881197" y="0"/>
                  </a:lnTo>
                  <a:lnTo>
                    <a:pt x="881197"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17" id="17"/>
            <p:cNvSpPr txBox="true"/>
            <p:nvPr/>
          </p:nvSpPr>
          <p:spPr>
            <a:xfrm>
              <a:off x="0" y="-38100"/>
              <a:ext cx="881197" cy="196303"/>
            </a:xfrm>
            <a:prstGeom prst="rect">
              <a:avLst/>
            </a:prstGeom>
          </p:spPr>
          <p:txBody>
            <a:bodyPr anchor="ctr" rtlCol="false" tIns="50800" lIns="50800" bIns="50800" rIns="50800"/>
            <a:lstStyle/>
            <a:p>
              <a:pPr algn="ctr">
                <a:lnSpc>
                  <a:spcPts val="2199"/>
                </a:lnSpc>
              </a:pPr>
            </a:p>
          </p:txBody>
        </p:sp>
      </p:grpSp>
      <p:grpSp>
        <p:nvGrpSpPr>
          <p:cNvPr name="Group 18" id="18"/>
          <p:cNvGrpSpPr/>
          <p:nvPr/>
        </p:nvGrpSpPr>
        <p:grpSpPr>
          <a:xfrm rot="0">
            <a:off x="7025354" y="6130112"/>
            <a:ext cx="407555" cy="407555"/>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21" id="21"/>
          <p:cNvGrpSpPr/>
          <p:nvPr/>
        </p:nvGrpSpPr>
        <p:grpSpPr>
          <a:xfrm rot="0">
            <a:off x="7684942" y="6033550"/>
            <a:ext cx="3345793" cy="600679"/>
            <a:chOff x="0" y="0"/>
            <a:chExt cx="881197" cy="158203"/>
          </a:xfrm>
        </p:grpSpPr>
        <p:sp>
          <p:nvSpPr>
            <p:cNvPr name="Freeform 22" id="22"/>
            <p:cNvSpPr/>
            <p:nvPr/>
          </p:nvSpPr>
          <p:spPr>
            <a:xfrm flipH="false" flipV="false" rot="0">
              <a:off x="0" y="0"/>
              <a:ext cx="881197" cy="158203"/>
            </a:xfrm>
            <a:custGeom>
              <a:avLst/>
              <a:gdLst/>
              <a:ahLst/>
              <a:cxnLst/>
              <a:rect r="r" b="b" t="t" l="l"/>
              <a:pathLst>
                <a:path h="158203" w="881197">
                  <a:moveTo>
                    <a:pt x="0" y="0"/>
                  </a:moveTo>
                  <a:lnTo>
                    <a:pt x="881197" y="0"/>
                  </a:lnTo>
                  <a:lnTo>
                    <a:pt x="881197"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23" id="23"/>
            <p:cNvSpPr txBox="true"/>
            <p:nvPr/>
          </p:nvSpPr>
          <p:spPr>
            <a:xfrm>
              <a:off x="0" y="-38100"/>
              <a:ext cx="881197" cy="196303"/>
            </a:xfrm>
            <a:prstGeom prst="rect">
              <a:avLst/>
            </a:prstGeom>
          </p:spPr>
          <p:txBody>
            <a:bodyPr anchor="ctr" rtlCol="false" tIns="50800" lIns="50800" bIns="50800" rIns="50800"/>
            <a:lstStyle/>
            <a:p>
              <a:pPr algn="ctr">
                <a:lnSpc>
                  <a:spcPts val="2199"/>
                </a:lnSpc>
              </a:pPr>
            </a:p>
          </p:txBody>
        </p:sp>
      </p:grpSp>
      <p:grpSp>
        <p:nvGrpSpPr>
          <p:cNvPr name="Group 24" id="24"/>
          <p:cNvGrpSpPr/>
          <p:nvPr/>
        </p:nvGrpSpPr>
        <p:grpSpPr>
          <a:xfrm rot="0">
            <a:off x="12522581" y="6130112"/>
            <a:ext cx="407555" cy="407555"/>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041D57">
                    <a:alpha val="49500"/>
                  </a:srgbClr>
                </a:gs>
              </a:gsLst>
              <a:lin ang="0"/>
            </a:gradFill>
          </p:spPr>
        </p:sp>
        <p:sp>
          <p:nvSpPr>
            <p:cNvPr name="TextBox 26" id="26"/>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27" id="27"/>
          <p:cNvGrpSpPr/>
          <p:nvPr/>
        </p:nvGrpSpPr>
        <p:grpSpPr>
          <a:xfrm rot="0">
            <a:off x="13182168" y="6033550"/>
            <a:ext cx="3345793" cy="600679"/>
            <a:chOff x="0" y="0"/>
            <a:chExt cx="881197" cy="158203"/>
          </a:xfrm>
        </p:grpSpPr>
        <p:sp>
          <p:nvSpPr>
            <p:cNvPr name="Freeform 28" id="28"/>
            <p:cNvSpPr/>
            <p:nvPr/>
          </p:nvSpPr>
          <p:spPr>
            <a:xfrm flipH="false" flipV="false" rot="0">
              <a:off x="0" y="0"/>
              <a:ext cx="881197" cy="158203"/>
            </a:xfrm>
            <a:custGeom>
              <a:avLst/>
              <a:gdLst/>
              <a:ahLst/>
              <a:cxnLst/>
              <a:rect r="r" b="b" t="t" l="l"/>
              <a:pathLst>
                <a:path h="158203" w="881197">
                  <a:moveTo>
                    <a:pt x="0" y="0"/>
                  </a:moveTo>
                  <a:lnTo>
                    <a:pt x="881197" y="0"/>
                  </a:lnTo>
                  <a:lnTo>
                    <a:pt x="881197" y="158203"/>
                  </a:lnTo>
                  <a:lnTo>
                    <a:pt x="0" y="158203"/>
                  </a:lnTo>
                  <a:close/>
                </a:path>
              </a:pathLst>
            </a:custGeom>
            <a:gradFill rotWithShape="true">
              <a:gsLst>
                <a:gs pos="0">
                  <a:srgbClr val="006CCD">
                    <a:alpha val="100000"/>
                  </a:srgbClr>
                </a:gs>
                <a:gs pos="100000">
                  <a:srgbClr val="041D57">
                    <a:alpha val="100000"/>
                  </a:srgbClr>
                </a:gs>
              </a:gsLst>
              <a:lin ang="0"/>
            </a:gradFill>
          </p:spPr>
        </p:sp>
        <p:sp>
          <p:nvSpPr>
            <p:cNvPr name="TextBox 29" id="29"/>
            <p:cNvSpPr txBox="true"/>
            <p:nvPr/>
          </p:nvSpPr>
          <p:spPr>
            <a:xfrm>
              <a:off x="0" y="-38100"/>
              <a:ext cx="881197" cy="196303"/>
            </a:xfrm>
            <a:prstGeom prst="rect">
              <a:avLst/>
            </a:prstGeom>
          </p:spPr>
          <p:txBody>
            <a:bodyPr anchor="ctr" rtlCol="false" tIns="50800" lIns="50800" bIns="50800" rIns="50800"/>
            <a:lstStyle/>
            <a:p>
              <a:pPr algn="ctr">
                <a:lnSpc>
                  <a:spcPts val="2199"/>
                </a:lnSpc>
              </a:pPr>
            </a:p>
          </p:txBody>
        </p:sp>
      </p:grpSp>
      <p:sp>
        <p:nvSpPr>
          <p:cNvPr name="TextBox 30" id="30"/>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31" id="31"/>
          <p:cNvSpPr txBox="true"/>
          <p:nvPr/>
        </p:nvSpPr>
        <p:spPr>
          <a:xfrm rot="0">
            <a:off x="1132346" y="971550"/>
            <a:ext cx="2141695"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studio shodwe</a:t>
            </a:r>
          </a:p>
        </p:txBody>
      </p:sp>
      <p:sp>
        <p:nvSpPr>
          <p:cNvPr name="TextBox 32" id="32"/>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33" id="33"/>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34" id="34"/>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35" id="35"/>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06</a:t>
            </a:r>
          </a:p>
        </p:txBody>
      </p:sp>
      <p:sp>
        <p:nvSpPr>
          <p:cNvPr name="TextBox 36" id="36"/>
          <p:cNvSpPr txBox="true"/>
          <p:nvPr/>
        </p:nvSpPr>
        <p:spPr>
          <a:xfrm rot="0">
            <a:off x="1405783" y="6878048"/>
            <a:ext cx="4729246" cy="1101268"/>
          </a:xfrm>
          <a:prstGeom prst="rect">
            <a:avLst/>
          </a:prstGeom>
        </p:spPr>
        <p:txBody>
          <a:bodyPr anchor="t" rtlCol="false" tIns="0" lIns="0" bIns="0" rIns="0">
            <a:spAutoFit/>
          </a:bodyPr>
          <a:lstStyle/>
          <a:p>
            <a:pPr algn="l">
              <a:lnSpc>
                <a:spcPts val="2175"/>
              </a:lnSpc>
            </a:pPr>
            <a:r>
              <a:rPr lang="en-US" sz="1726" b="true">
                <a:solidFill>
                  <a:srgbClr val="006CCD"/>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a:t>
            </a:r>
          </a:p>
        </p:txBody>
      </p:sp>
      <p:sp>
        <p:nvSpPr>
          <p:cNvPr name="TextBox 37" id="37"/>
          <p:cNvSpPr txBox="true"/>
          <p:nvPr/>
        </p:nvSpPr>
        <p:spPr>
          <a:xfrm rot="0">
            <a:off x="2530722" y="6133821"/>
            <a:ext cx="2341982"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Databases</a:t>
            </a:r>
          </a:p>
        </p:txBody>
      </p:sp>
      <p:sp>
        <p:nvSpPr>
          <p:cNvPr name="TextBox 38" id="38"/>
          <p:cNvSpPr txBox="true"/>
          <p:nvPr/>
        </p:nvSpPr>
        <p:spPr>
          <a:xfrm rot="0">
            <a:off x="7118817" y="2706894"/>
            <a:ext cx="8335464"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Management</a:t>
            </a:r>
          </a:p>
        </p:txBody>
      </p:sp>
      <p:sp>
        <p:nvSpPr>
          <p:cNvPr name="TextBox 39" id="39"/>
          <p:cNvSpPr txBox="true"/>
          <p:nvPr/>
        </p:nvSpPr>
        <p:spPr>
          <a:xfrm rot="0">
            <a:off x="4266686" y="2706894"/>
            <a:ext cx="3108501"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Data </a:t>
            </a:r>
          </a:p>
        </p:txBody>
      </p:sp>
      <p:sp>
        <p:nvSpPr>
          <p:cNvPr name="TextBox 40" id="40"/>
          <p:cNvSpPr txBox="true"/>
          <p:nvPr/>
        </p:nvSpPr>
        <p:spPr>
          <a:xfrm rot="0">
            <a:off x="7032827" y="6878048"/>
            <a:ext cx="4729246" cy="1101268"/>
          </a:xfrm>
          <a:prstGeom prst="rect">
            <a:avLst/>
          </a:prstGeom>
        </p:spPr>
        <p:txBody>
          <a:bodyPr anchor="t" rtlCol="false" tIns="0" lIns="0" bIns="0" rIns="0">
            <a:spAutoFit/>
          </a:bodyPr>
          <a:lstStyle/>
          <a:p>
            <a:pPr algn="l">
              <a:lnSpc>
                <a:spcPts val="2175"/>
              </a:lnSpc>
            </a:pPr>
            <a:r>
              <a:rPr lang="en-US" sz="1726" b="true">
                <a:solidFill>
                  <a:srgbClr val="006CCD"/>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a:t>
            </a:r>
          </a:p>
        </p:txBody>
      </p:sp>
      <p:sp>
        <p:nvSpPr>
          <p:cNvPr name="TextBox 41" id="41"/>
          <p:cNvSpPr txBox="true"/>
          <p:nvPr/>
        </p:nvSpPr>
        <p:spPr>
          <a:xfrm rot="0">
            <a:off x="8157766" y="6133821"/>
            <a:ext cx="3128782"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Data Security</a:t>
            </a:r>
          </a:p>
        </p:txBody>
      </p:sp>
      <p:sp>
        <p:nvSpPr>
          <p:cNvPr name="TextBox 42" id="42"/>
          <p:cNvSpPr txBox="true"/>
          <p:nvPr/>
        </p:nvSpPr>
        <p:spPr>
          <a:xfrm rot="0">
            <a:off x="12530054" y="6878048"/>
            <a:ext cx="4729246" cy="1101268"/>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a:t>
            </a:r>
          </a:p>
        </p:txBody>
      </p:sp>
      <p:sp>
        <p:nvSpPr>
          <p:cNvPr name="TextBox 43" id="43"/>
          <p:cNvSpPr txBox="true"/>
          <p:nvPr/>
        </p:nvSpPr>
        <p:spPr>
          <a:xfrm rot="0">
            <a:off x="13654993" y="6133821"/>
            <a:ext cx="3020187" cy="390611"/>
          </a:xfrm>
          <a:prstGeom prst="rect">
            <a:avLst/>
          </a:prstGeom>
        </p:spPr>
        <p:txBody>
          <a:bodyPr anchor="t" rtlCol="false" tIns="0" lIns="0" bIns="0" rIns="0">
            <a:spAutoFit/>
          </a:bodyPr>
          <a:lstStyle/>
          <a:p>
            <a:pPr algn="l">
              <a:lnSpc>
                <a:spcPts val="3151"/>
              </a:lnSpc>
            </a:pPr>
            <a:r>
              <a:rPr lang="en-US" sz="2501" b="true">
                <a:solidFill>
                  <a:srgbClr val="FFFFFF"/>
                </a:solidFill>
                <a:latin typeface="Montserrat Bold"/>
                <a:ea typeface="Montserrat Bold"/>
                <a:cs typeface="Montserrat Bold"/>
                <a:sym typeface="Montserrat Bold"/>
              </a:rPr>
              <a:t>Data Analytics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AutoShape 9" id="9"/>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Freeform 10" id="10"/>
          <p:cNvSpPr/>
          <p:nvPr/>
        </p:nvSpPr>
        <p:spPr>
          <a:xfrm flipH="false" flipV="false" rot="0">
            <a:off x="10861018" y="2127224"/>
            <a:ext cx="6190978" cy="6754909"/>
          </a:xfrm>
          <a:custGeom>
            <a:avLst/>
            <a:gdLst/>
            <a:ahLst/>
            <a:cxnLst/>
            <a:rect r="r" b="b" t="t" l="l"/>
            <a:pathLst>
              <a:path h="6754909" w="6190978">
                <a:moveTo>
                  <a:pt x="0" y="0"/>
                </a:moveTo>
                <a:lnTo>
                  <a:pt x="6190979" y="0"/>
                </a:lnTo>
                <a:lnTo>
                  <a:pt x="6190979" y="6754909"/>
                </a:lnTo>
                <a:lnTo>
                  <a:pt x="0" y="675490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1" id="11"/>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2" id="12"/>
          <p:cNvSpPr txBox="true"/>
          <p:nvPr/>
        </p:nvSpPr>
        <p:spPr>
          <a:xfrm rot="0">
            <a:off x="1132346" y="971550"/>
            <a:ext cx="2141695"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studio shodwe</a:t>
            </a:r>
          </a:p>
        </p:txBody>
      </p:sp>
      <p:sp>
        <p:nvSpPr>
          <p:cNvPr name="TextBox 13" id="13"/>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4" id="14"/>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5" id="15"/>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6" id="1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07</a:t>
            </a:r>
          </a:p>
        </p:txBody>
      </p:sp>
      <p:grpSp>
        <p:nvGrpSpPr>
          <p:cNvPr name="Group 17" id="17"/>
          <p:cNvGrpSpPr/>
          <p:nvPr/>
        </p:nvGrpSpPr>
        <p:grpSpPr>
          <a:xfrm rot="0">
            <a:off x="9731288" y="3237278"/>
            <a:ext cx="2650891" cy="2650891"/>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Freeform 20" id="20"/>
          <p:cNvSpPr/>
          <p:nvPr/>
        </p:nvSpPr>
        <p:spPr>
          <a:xfrm flipH="true" flipV="true" rot="0">
            <a:off x="-5316558" y="459799"/>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5">
              <a:alphaModFix amt="31000"/>
            </a:blip>
            <a:stretch>
              <a:fillRect l="0" t="0" r="0" b="0"/>
            </a:stretch>
          </a:blipFill>
        </p:spPr>
      </p:sp>
      <p:sp>
        <p:nvSpPr>
          <p:cNvPr name="TextBox 21" id="21"/>
          <p:cNvSpPr txBox="true"/>
          <p:nvPr/>
        </p:nvSpPr>
        <p:spPr>
          <a:xfrm rot="0">
            <a:off x="1132346" y="3885905"/>
            <a:ext cx="7905060"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Technologies</a:t>
            </a:r>
          </a:p>
        </p:txBody>
      </p:sp>
      <p:sp>
        <p:nvSpPr>
          <p:cNvPr name="TextBox 22" id="22"/>
          <p:cNvSpPr txBox="true"/>
          <p:nvPr/>
        </p:nvSpPr>
        <p:spPr>
          <a:xfrm rot="0">
            <a:off x="1132346" y="2910661"/>
            <a:ext cx="8493118"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Emerging </a:t>
            </a:r>
          </a:p>
        </p:txBody>
      </p:sp>
      <p:grpSp>
        <p:nvGrpSpPr>
          <p:cNvPr name="Group 23" id="23"/>
          <p:cNvGrpSpPr/>
          <p:nvPr/>
        </p:nvGrpSpPr>
        <p:grpSpPr>
          <a:xfrm rot="0">
            <a:off x="957214" y="5324674"/>
            <a:ext cx="955929" cy="955929"/>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5" id="25"/>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TextBox 26" id="26"/>
          <p:cNvSpPr txBox="true"/>
          <p:nvPr/>
        </p:nvSpPr>
        <p:spPr>
          <a:xfrm rot="0">
            <a:off x="1598914" y="5626074"/>
            <a:ext cx="7327759" cy="825043"/>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 </a:t>
            </a:r>
          </a:p>
        </p:txBody>
      </p:sp>
      <p:grpSp>
        <p:nvGrpSpPr>
          <p:cNvPr name="Group 27" id="27"/>
          <p:cNvGrpSpPr/>
          <p:nvPr/>
        </p:nvGrpSpPr>
        <p:grpSpPr>
          <a:xfrm rot="0">
            <a:off x="957214" y="7022066"/>
            <a:ext cx="955929" cy="955929"/>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sp>
        <p:nvSpPr>
          <p:cNvPr name="TextBox 30" id="30"/>
          <p:cNvSpPr txBox="true"/>
          <p:nvPr/>
        </p:nvSpPr>
        <p:spPr>
          <a:xfrm rot="0">
            <a:off x="1598914" y="7323466"/>
            <a:ext cx="7327759" cy="825043"/>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AutoShape 9" id="9"/>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grpSp>
        <p:nvGrpSpPr>
          <p:cNvPr name="Group 10" id="10"/>
          <p:cNvGrpSpPr/>
          <p:nvPr/>
        </p:nvGrpSpPr>
        <p:grpSpPr>
          <a:xfrm rot="0">
            <a:off x="926667" y="6337266"/>
            <a:ext cx="1308590" cy="1308590"/>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2" id="12"/>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3" id="13"/>
          <p:cNvGrpSpPr/>
          <p:nvPr/>
        </p:nvGrpSpPr>
        <p:grpSpPr>
          <a:xfrm rot="0">
            <a:off x="6335397" y="6337266"/>
            <a:ext cx="1308590" cy="1308590"/>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5" id="15"/>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6" id="16"/>
          <p:cNvGrpSpPr/>
          <p:nvPr/>
        </p:nvGrpSpPr>
        <p:grpSpPr>
          <a:xfrm rot="0">
            <a:off x="11963607" y="6327741"/>
            <a:ext cx="1308590" cy="1308590"/>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18" id="18"/>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19" id="19"/>
          <p:cNvGrpSpPr/>
          <p:nvPr/>
        </p:nvGrpSpPr>
        <p:grpSpPr>
          <a:xfrm rot="0">
            <a:off x="1950553" y="4179477"/>
            <a:ext cx="13503728" cy="1706070"/>
            <a:chOff x="0" y="0"/>
            <a:chExt cx="18004971" cy="2274760"/>
          </a:xfrm>
        </p:grpSpPr>
        <p:sp>
          <p:nvSpPr>
            <p:cNvPr name="Freeform 20" id="20"/>
            <p:cNvSpPr/>
            <p:nvPr/>
          </p:nvSpPr>
          <p:spPr>
            <a:xfrm flipH="false" flipV="false" rot="0">
              <a:off x="0" y="151852"/>
              <a:ext cx="2911720" cy="2122909"/>
            </a:xfrm>
            <a:custGeom>
              <a:avLst/>
              <a:gdLst/>
              <a:ahLst/>
              <a:cxnLst/>
              <a:rect r="r" b="b" t="t" l="l"/>
              <a:pathLst>
                <a:path h="2122909" w="2911720">
                  <a:moveTo>
                    <a:pt x="0" y="0"/>
                  </a:moveTo>
                  <a:lnTo>
                    <a:pt x="2911720" y="0"/>
                  </a:lnTo>
                  <a:lnTo>
                    <a:pt x="2911720" y="2122908"/>
                  </a:lnTo>
                  <a:lnTo>
                    <a:pt x="0" y="212290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1" id="21"/>
            <p:cNvSpPr/>
            <p:nvPr/>
          </p:nvSpPr>
          <p:spPr>
            <a:xfrm flipH="false" flipV="false" rot="0">
              <a:off x="7973720" y="310021"/>
              <a:ext cx="2798912" cy="1806570"/>
            </a:xfrm>
            <a:custGeom>
              <a:avLst/>
              <a:gdLst/>
              <a:ahLst/>
              <a:cxnLst/>
              <a:rect r="r" b="b" t="t" l="l"/>
              <a:pathLst>
                <a:path h="1806570" w="2798912">
                  <a:moveTo>
                    <a:pt x="0" y="0"/>
                  </a:moveTo>
                  <a:lnTo>
                    <a:pt x="2798912" y="0"/>
                  </a:lnTo>
                  <a:lnTo>
                    <a:pt x="2798912" y="1806570"/>
                  </a:lnTo>
                  <a:lnTo>
                    <a:pt x="0" y="18065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22" id="22"/>
            <p:cNvSpPr/>
            <p:nvPr/>
          </p:nvSpPr>
          <p:spPr>
            <a:xfrm flipH="false" flipV="false" rot="0">
              <a:off x="15243382" y="0"/>
              <a:ext cx="2761589" cy="1802564"/>
            </a:xfrm>
            <a:custGeom>
              <a:avLst/>
              <a:gdLst/>
              <a:ahLst/>
              <a:cxnLst/>
              <a:rect r="r" b="b" t="t" l="l"/>
              <a:pathLst>
                <a:path h="1802564" w="2761589">
                  <a:moveTo>
                    <a:pt x="0" y="0"/>
                  </a:moveTo>
                  <a:lnTo>
                    <a:pt x="2761589" y="0"/>
                  </a:lnTo>
                  <a:lnTo>
                    <a:pt x="2761589" y="1802564"/>
                  </a:lnTo>
                  <a:lnTo>
                    <a:pt x="0" y="180256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TextBox 23" id="23"/>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24" id="24"/>
          <p:cNvSpPr txBox="true"/>
          <p:nvPr/>
        </p:nvSpPr>
        <p:spPr>
          <a:xfrm rot="0">
            <a:off x="1132346" y="971550"/>
            <a:ext cx="2141695"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studio shodwe</a:t>
            </a:r>
          </a:p>
        </p:txBody>
      </p:sp>
      <p:sp>
        <p:nvSpPr>
          <p:cNvPr name="TextBox 25" id="25"/>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26" id="26"/>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27" id="27"/>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28" id="28"/>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08</a:t>
            </a:r>
          </a:p>
        </p:txBody>
      </p:sp>
      <p:sp>
        <p:nvSpPr>
          <p:cNvPr name="TextBox 29" id="29"/>
          <p:cNvSpPr txBox="true"/>
          <p:nvPr/>
        </p:nvSpPr>
        <p:spPr>
          <a:xfrm rot="0">
            <a:off x="4266686" y="2706894"/>
            <a:ext cx="9355642" cy="1030388"/>
          </a:xfrm>
          <a:prstGeom prst="rect">
            <a:avLst/>
          </a:prstGeom>
        </p:spPr>
        <p:txBody>
          <a:bodyPr anchor="t" rtlCol="false" tIns="0" lIns="0" bIns="0" rIns="0">
            <a:spAutoFit/>
          </a:bodyPr>
          <a:lstStyle/>
          <a:p>
            <a:pPr algn="ctr">
              <a:lnSpc>
                <a:spcPts val="7574"/>
              </a:lnSpc>
            </a:pPr>
            <a:r>
              <a:rPr lang="en-US" b="true" sz="8510">
                <a:solidFill>
                  <a:srgbClr val="3E67C8"/>
                </a:solidFill>
                <a:latin typeface="Montserrat Ultra-Bold"/>
                <a:ea typeface="Montserrat Ultra-Bold"/>
                <a:cs typeface="Montserrat Ultra-Bold"/>
                <a:sym typeface="Montserrat Ultra-Bold"/>
              </a:rPr>
              <a:t>Cybersecurity</a:t>
            </a:r>
          </a:p>
        </p:txBody>
      </p:sp>
      <p:sp>
        <p:nvSpPr>
          <p:cNvPr name="TextBox 30" id="30"/>
          <p:cNvSpPr txBox="true"/>
          <p:nvPr/>
        </p:nvSpPr>
        <p:spPr>
          <a:xfrm rot="0">
            <a:off x="1786681" y="7047956"/>
            <a:ext cx="3834734" cy="1101268"/>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bi. </a:t>
            </a:r>
          </a:p>
        </p:txBody>
      </p:sp>
      <p:sp>
        <p:nvSpPr>
          <p:cNvPr name="TextBox 31" id="31"/>
          <p:cNvSpPr txBox="true"/>
          <p:nvPr/>
        </p:nvSpPr>
        <p:spPr>
          <a:xfrm rot="0">
            <a:off x="7195411" y="7047956"/>
            <a:ext cx="3834734" cy="1101268"/>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bi. </a:t>
            </a:r>
          </a:p>
        </p:txBody>
      </p:sp>
      <p:sp>
        <p:nvSpPr>
          <p:cNvPr name="TextBox 32" id="32"/>
          <p:cNvSpPr txBox="true"/>
          <p:nvPr/>
        </p:nvSpPr>
        <p:spPr>
          <a:xfrm rot="0">
            <a:off x="12823621" y="7038431"/>
            <a:ext cx="3834734" cy="1101268"/>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bi.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7367864" y="1100865"/>
            <a:ext cx="399158" cy="63290"/>
            <a:chOff x="0" y="0"/>
            <a:chExt cx="105128" cy="16669"/>
          </a:xfrm>
        </p:grpSpPr>
        <p:sp>
          <p:nvSpPr>
            <p:cNvPr name="Freeform 4" id="4"/>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5" id="5"/>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grpSp>
        <p:nvGrpSpPr>
          <p:cNvPr name="Group 6" id="6"/>
          <p:cNvGrpSpPr/>
          <p:nvPr/>
        </p:nvGrpSpPr>
        <p:grpSpPr>
          <a:xfrm rot="0">
            <a:off x="17367864" y="1243254"/>
            <a:ext cx="399158" cy="63290"/>
            <a:chOff x="0" y="0"/>
            <a:chExt cx="105128" cy="16669"/>
          </a:xfrm>
        </p:grpSpPr>
        <p:sp>
          <p:nvSpPr>
            <p:cNvPr name="Freeform 7" id="7"/>
            <p:cNvSpPr/>
            <p:nvPr/>
          </p:nvSpPr>
          <p:spPr>
            <a:xfrm flipH="false" flipV="false" rot="0">
              <a:off x="0" y="0"/>
              <a:ext cx="105128" cy="16669"/>
            </a:xfrm>
            <a:custGeom>
              <a:avLst/>
              <a:gdLst/>
              <a:ahLst/>
              <a:cxnLst/>
              <a:rect r="r" b="b" t="t" l="l"/>
              <a:pathLst>
                <a:path h="16669" w="105128">
                  <a:moveTo>
                    <a:pt x="0" y="0"/>
                  </a:moveTo>
                  <a:lnTo>
                    <a:pt x="105128" y="0"/>
                  </a:lnTo>
                  <a:lnTo>
                    <a:pt x="105128" y="16669"/>
                  </a:lnTo>
                  <a:lnTo>
                    <a:pt x="0" y="16669"/>
                  </a:lnTo>
                  <a:close/>
                </a:path>
              </a:pathLst>
            </a:custGeom>
            <a:gradFill rotWithShape="true">
              <a:gsLst>
                <a:gs pos="0">
                  <a:srgbClr val="006CCD">
                    <a:alpha val="100000"/>
                  </a:srgbClr>
                </a:gs>
                <a:gs pos="100000">
                  <a:srgbClr val="F5AEFF">
                    <a:alpha val="0"/>
                  </a:srgbClr>
                </a:gs>
              </a:gsLst>
              <a:lin ang="0"/>
            </a:gradFill>
          </p:spPr>
        </p:sp>
        <p:sp>
          <p:nvSpPr>
            <p:cNvPr name="TextBox 8" id="8"/>
            <p:cNvSpPr txBox="true"/>
            <p:nvPr/>
          </p:nvSpPr>
          <p:spPr>
            <a:xfrm>
              <a:off x="0" y="-38100"/>
              <a:ext cx="105128" cy="54769"/>
            </a:xfrm>
            <a:prstGeom prst="rect">
              <a:avLst/>
            </a:prstGeom>
          </p:spPr>
          <p:txBody>
            <a:bodyPr anchor="ctr" rtlCol="false" tIns="50800" lIns="50800" bIns="50800" rIns="50800"/>
            <a:lstStyle/>
            <a:p>
              <a:pPr algn="ctr">
                <a:lnSpc>
                  <a:spcPts val="2199"/>
                </a:lnSpc>
              </a:pPr>
            </a:p>
          </p:txBody>
        </p:sp>
      </p:grpSp>
      <p:sp>
        <p:nvSpPr>
          <p:cNvPr name="Freeform 9" id="9"/>
          <p:cNvSpPr/>
          <p:nvPr/>
        </p:nvSpPr>
        <p:spPr>
          <a:xfrm flipH="true" flipV="true" rot="0">
            <a:off x="12971442" y="6900577"/>
            <a:ext cx="10066789" cy="8229600"/>
          </a:xfrm>
          <a:custGeom>
            <a:avLst/>
            <a:gdLst/>
            <a:ahLst/>
            <a:cxnLst/>
            <a:rect r="r" b="b" t="t" l="l"/>
            <a:pathLst>
              <a:path h="8229600" w="10066789">
                <a:moveTo>
                  <a:pt x="10066789" y="8229600"/>
                </a:moveTo>
                <a:lnTo>
                  <a:pt x="0" y="8229600"/>
                </a:lnTo>
                <a:lnTo>
                  <a:pt x="0" y="0"/>
                </a:lnTo>
                <a:lnTo>
                  <a:pt x="10066789" y="0"/>
                </a:lnTo>
                <a:lnTo>
                  <a:pt x="10066789" y="8229600"/>
                </a:lnTo>
                <a:close/>
              </a:path>
            </a:pathLst>
          </a:custGeom>
          <a:blipFill>
            <a:blip r:embed="rId3">
              <a:alphaModFix amt="31000"/>
            </a:blip>
            <a:stretch>
              <a:fillRect l="0" t="0" r="0" b="0"/>
            </a:stretch>
          </a:blipFill>
        </p:spPr>
      </p:sp>
      <p:sp>
        <p:nvSpPr>
          <p:cNvPr name="AutoShape 10" id="10"/>
          <p:cNvSpPr/>
          <p:nvPr/>
        </p:nvSpPr>
        <p:spPr>
          <a:xfrm>
            <a:off x="-550598" y="1717649"/>
            <a:ext cx="19996945" cy="0"/>
          </a:xfrm>
          <a:prstGeom prst="line">
            <a:avLst/>
          </a:prstGeom>
          <a:ln cap="flat" w="38100">
            <a:gradFill>
              <a:gsLst>
                <a:gs pos="0">
                  <a:srgbClr val="006CCD">
                    <a:alpha val="0"/>
                  </a:srgbClr>
                </a:gs>
                <a:gs pos="50000">
                  <a:srgbClr val="3E67C8">
                    <a:alpha val="100000"/>
                  </a:srgbClr>
                </a:gs>
                <a:gs pos="100000">
                  <a:srgbClr val="F5AEFF">
                    <a:alpha val="0"/>
                  </a:srgbClr>
                </a:gs>
              </a:gsLst>
              <a:lin ang="0"/>
            </a:gradFill>
            <a:prstDash val="solid"/>
            <a:headEnd type="none" len="sm" w="sm"/>
            <a:tailEnd type="none" len="sm" w="sm"/>
          </a:ln>
        </p:spPr>
      </p:sp>
      <p:sp>
        <p:nvSpPr>
          <p:cNvPr name="TextBox 11" id="11"/>
          <p:cNvSpPr txBox="true"/>
          <p:nvPr/>
        </p:nvSpPr>
        <p:spPr>
          <a:xfrm rot="0">
            <a:off x="10861018" y="96877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About us</a:t>
            </a:r>
          </a:p>
        </p:txBody>
      </p:sp>
      <p:sp>
        <p:nvSpPr>
          <p:cNvPr name="TextBox 12" id="12"/>
          <p:cNvSpPr txBox="true"/>
          <p:nvPr/>
        </p:nvSpPr>
        <p:spPr>
          <a:xfrm rot="0">
            <a:off x="1132346" y="971550"/>
            <a:ext cx="2141695"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studio shodwe</a:t>
            </a:r>
          </a:p>
        </p:txBody>
      </p:sp>
      <p:sp>
        <p:nvSpPr>
          <p:cNvPr name="TextBox 13" id="13"/>
          <p:cNvSpPr txBox="true"/>
          <p:nvPr/>
        </p:nvSpPr>
        <p:spPr>
          <a:xfrm rot="0">
            <a:off x="8226856" y="972937"/>
            <a:ext cx="1621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Home</a:t>
            </a:r>
          </a:p>
        </p:txBody>
      </p:sp>
      <p:sp>
        <p:nvSpPr>
          <p:cNvPr name="TextBox 14" id="14"/>
          <p:cNvSpPr txBox="true"/>
          <p:nvPr/>
        </p:nvSpPr>
        <p:spPr>
          <a:xfrm rot="0">
            <a:off x="13258410" y="972937"/>
            <a:ext cx="1117100" cy="333608"/>
          </a:xfrm>
          <a:prstGeom prst="rect">
            <a:avLst/>
          </a:prstGeom>
        </p:spPr>
        <p:txBody>
          <a:bodyPr anchor="t" rtlCol="false" tIns="0" lIns="0" bIns="0" rIns="0">
            <a:spAutoFit/>
          </a:bodyPr>
          <a:lstStyle/>
          <a:p>
            <a:pPr algn="ctr">
              <a:lnSpc>
                <a:spcPts val="2612"/>
              </a:lnSpc>
            </a:pPr>
            <a:r>
              <a:rPr lang="en-US" b="true" sz="1865">
                <a:solidFill>
                  <a:srgbClr val="006CCD"/>
                </a:solidFill>
                <a:latin typeface="Poppins Semi-Bold"/>
                <a:ea typeface="Poppins Semi-Bold"/>
                <a:cs typeface="Poppins Semi-Bold"/>
                <a:sym typeface="Poppins Semi-Bold"/>
              </a:rPr>
              <a:t>Startegy</a:t>
            </a:r>
          </a:p>
        </p:txBody>
      </p:sp>
      <p:sp>
        <p:nvSpPr>
          <p:cNvPr name="TextBox 15" id="15"/>
          <p:cNvSpPr txBox="true"/>
          <p:nvPr/>
        </p:nvSpPr>
        <p:spPr>
          <a:xfrm rot="0">
            <a:off x="15454281" y="968777"/>
            <a:ext cx="1016339"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Contact</a:t>
            </a:r>
          </a:p>
        </p:txBody>
      </p:sp>
      <p:sp>
        <p:nvSpPr>
          <p:cNvPr name="TextBox 16" id="16"/>
          <p:cNvSpPr txBox="true"/>
          <p:nvPr/>
        </p:nvSpPr>
        <p:spPr>
          <a:xfrm rot="0">
            <a:off x="957214" y="9358745"/>
            <a:ext cx="1621100" cy="333608"/>
          </a:xfrm>
          <a:prstGeom prst="rect">
            <a:avLst/>
          </a:prstGeom>
        </p:spPr>
        <p:txBody>
          <a:bodyPr anchor="t" rtlCol="false" tIns="0" lIns="0" bIns="0" rIns="0">
            <a:spAutoFit/>
          </a:bodyPr>
          <a:lstStyle/>
          <a:p>
            <a:pPr algn="l">
              <a:lnSpc>
                <a:spcPts val="2612"/>
              </a:lnSpc>
            </a:pPr>
            <a:r>
              <a:rPr lang="en-US" sz="1865" b="true">
                <a:solidFill>
                  <a:srgbClr val="006CCD"/>
                </a:solidFill>
                <a:latin typeface="Poppins Semi-Bold"/>
                <a:ea typeface="Poppins Semi-Bold"/>
                <a:cs typeface="Poppins Semi-Bold"/>
                <a:sym typeface="Poppins Semi-Bold"/>
              </a:rPr>
              <a:t>Page 09</a:t>
            </a:r>
          </a:p>
        </p:txBody>
      </p:sp>
      <p:sp>
        <p:nvSpPr>
          <p:cNvPr name="TextBox 17" id="17"/>
          <p:cNvSpPr txBox="true"/>
          <p:nvPr/>
        </p:nvSpPr>
        <p:spPr>
          <a:xfrm rot="0">
            <a:off x="1843692" y="7448174"/>
            <a:ext cx="6662639"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Semi-Bold"/>
                <a:ea typeface="Montserrat Semi-Bold"/>
                <a:cs typeface="Montserrat Semi-Bold"/>
                <a:sym typeface="Montserrat Semi-Bold"/>
              </a:rPr>
              <a:t>Society</a:t>
            </a:r>
          </a:p>
        </p:txBody>
      </p:sp>
      <p:sp>
        <p:nvSpPr>
          <p:cNvPr name="TextBox 18" id="18"/>
          <p:cNvSpPr txBox="true"/>
          <p:nvPr/>
        </p:nvSpPr>
        <p:spPr>
          <a:xfrm rot="0">
            <a:off x="1843692" y="6472930"/>
            <a:ext cx="7687036" cy="1037211"/>
          </a:xfrm>
          <a:prstGeom prst="rect">
            <a:avLst/>
          </a:prstGeom>
        </p:spPr>
        <p:txBody>
          <a:bodyPr anchor="t" rtlCol="false" tIns="0" lIns="0" bIns="0" rIns="0">
            <a:spAutoFit/>
          </a:bodyPr>
          <a:lstStyle/>
          <a:p>
            <a:pPr algn="l">
              <a:lnSpc>
                <a:spcPts val="7574"/>
              </a:lnSpc>
            </a:pPr>
            <a:r>
              <a:rPr lang="en-US" sz="8510" b="true">
                <a:solidFill>
                  <a:srgbClr val="3E67C8"/>
                </a:solidFill>
                <a:latin typeface="Montserrat Ultra-Bold"/>
                <a:ea typeface="Montserrat Ultra-Bold"/>
                <a:cs typeface="Montserrat Ultra-Bold"/>
                <a:sym typeface="Montserrat Ultra-Bold"/>
              </a:rPr>
              <a:t>Impact on </a:t>
            </a:r>
          </a:p>
        </p:txBody>
      </p:sp>
      <p:sp>
        <p:nvSpPr>
          <p:cNvPr name="TextBox 19" id="19"/>
          <p:cNvSpPr txBox="true"/>
          <p:nvPr/>
        </p:nvSpPr>
        <p:spPr>
          <a:xfrm rot="0">
            <a:off x="9310539" y="3144605"/>
            <a:ext cx="8057325" cy="1653718"/>
          </a:xfrm>
          <a:prstGeom prst="rect">
            <a:avLst/>
          </a:prstGeom>
        </p:spPr>
        <p:txBody>
          <a:bodyPr anchor="t" rtlCol="false" tIns="0" lIns="0" bIns="0" rIns="0">
            <a:spAutoFit/>
          </a:bodyPr>
          <a:lstStyle/>
          <a:p>
            <a:pPr algn="l">
              <a:lnSpc>
                <a:spcPts val="2175"/>
              </a:lnSpc>
            </a:pPr>
            <a:r>
              <a:rPr lang="en-US" sz="1726" b="true">
                <a:solidFill>
                  <a:srgbClr val="3E67C8"/>
                </a:solidFill>
                <a:latin typeface="Montserrat Medium"/>
                <a:ea typeface="Montserrat Medium"/>
                <a:cs typeface="Montserrat Medium"/>
                <a:sym typeface="Montserrat Medium"/>
              </a:rPr>
              <a:t>Lorem ipsum dolor sit amet, consectetur adipiscing elit, sed do eiusmod tempor incididunt ut labore et dolore magna aliqua. Leo vel orci porta non. Risus pretium quam vulputate dignissim. Volutpat est velit egestas dui id ornare arcu odio. Viverra adipiscing at in tellus integer feugiat scelerisque varius morbi. Nulla pharetra diam sit amet nisl suscipit adipiscing. </a:t>
            </a:r>
          </a:p>
        </p:txBody>
      </p:sp>
      <p:grpSp>
        <p:nvGrpSpPr>
          <p:cNvPr name="Group 20" id="20"/>
          <p:cNvGrpSpPr/>
          <p:nvPr/>
        </p:nvGrpSpPr>
        <p:grpSpPr>
          <a:xfrm rot="0">
            <a:off x="1276298" y="6115016"/>
            <a:ext cx="1318118" cy="1318118"/>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6CCD">
                    <a:alpha val="100000"/>
                  </a:srgbClr>
                </a:gs>
                <a:gs pos="100000">
                  <a:srgbClr val="F5AEFF">
                    <a:alpha val="0"/>
                  </a:srgbClr>
                </a:gs>
              </a:gsLst>
              <a:lin ang="0"/>
            </a:gra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199"/>
                </a:lnSpc>
              </a:pPr>
            </a:p>
          </p:txBody>
        </p:sp>
      </p:grpSp>
      <p:grpSp>
        <p:nvGrpSpPr>
          <p:cNvPr name="Group 23" id="23"/>
          <p:cNvGrpSpPr/>
          <p:nvPr/>
        </p:nvGrpSpPr>
        <p:grpSpPr>
          <a:xfrm rot="0">
            <a:off x="9206278" y="5414828"/>
            <a:ext cx="8456483" cy="2718494"/>
            <a:chOff x="0" y="0"/>
            <a:chExt cx="1877523" cy="603565"/>
          </a:xfrm>
        </p:grpSpPr>
        <p:sp>
          <p:nvSpPr>
            <p:cNvPr name="Freeform 24" id="24"/>
            <p:cNvSpPr/>
            <p:nvPr/>
          </p:nvSpPr>
          <p:spPr>
            <a:xfrm flipH="false" flipV="false" rot="0">
              <a:off x="0" y="0"/>
              <a:ext cx="1877523" cy="603565"/>
            </a:xfrm>
            <a:custGeom>
              <a:avLst/>
              <a:gdLst/>
              <a:ahLst/>
              <a:cxnLst/>
              <a:rect r="r" b="b" t="t" l="l"/>
              <a:pathLst>
                <a:path h="603565" w="1877523">
                  <a:moveTo>
                    <a:pt x="21057" y="0"/>
                  </a:moveTo>
                  <a:lnTo>
                    <a:pt x="1856467" y="0"/>
                  </a:lnTo>
                  <a:cubicBezTo>
                    <a:pt x="1868096" y="0"/>
                    <a:pt x="1877523" y="9427"/>
                    <a:pt x="1877523" y="21057"/>
                  </a:cubicBezTo>
                  <a:lnTo>
                    <a:pt x="1877523" y="582508"/>
                  </a:lnTo>
                  <a:cubicBezTo>
                    <a:pt x="1877523" y="594137"/>
                    <a:pt x="1868096" y="603565"/>
                    <a:pt x="1856467" y="603565"/>
                  </a:cubicBezTo>
                  <a:lnTo>
                    <a:pt x="21057" y="603565"/>
                  </a:lnTo>
                  <a:cubicBezTo>
                    <a:pt x="9427" y="603565"/>
                    <a:pt x="0" y="594137"/>
                    <a:pt x="0" y="582508"/>
                  </a:cubicBezTo>
                  <a:lnTo>
                    <a:pt x="0" y="21057"/>
                  </a:lnTo>
                  <a:cubicBezTo>
                    <a:pt x="0" y="9427"/>
                    <a:pt x="9427" y="0"/>
                    <a:pt x="21057" y="0"/>
                  </a:cubicBezTo>
                  <a:close/>
                </a:path>
              </a:pathLst>
            </a:custGeom>
            <a:blipFill>
              <a:blip r:embed="rId4"/>
              <a:stretch>
                <a:fillRect l="0" t="-53690" r="0" b="-53690"/>
              </a:stretch>
            </a:blipFill>
            <a:ln w="76200" cap="rnd">
              <a:gradFill>
                <a:gsLst>
                  <a:gs pos="0">
                    <a:srgbClr val="006CCD">
                      <a:alpha val="100000"/>
                    </a:srgbClr>
                  </a:gs>
                  <a:gs pos="100000">
                    <a:srgbClr val="F5AEFF">
                      <a:alpha val="0"/>
                    </a:srgbClr>
                  </a:gs>
                </a:gsLst>
                <a:lin ang="0"/>
              </a:gradFill>
              <a:prstDash val="solid"/>
              <a:round/>
            </a:ln>
          </p:spPr>
        </p:sp>
      </p:grpSp>
      <p:grpSp>
        <p:nvGrpSpPr>
          <p:cNvPr name="Group 25" id="25"/>
          <p:cNvGrpSpPr/>
          <p:nvPr/>
        </p:nvGrpSpPr>
        <p:grpSpPr>
          <a:xfrm rot="0">
            <a:off x="1276298" y="2809009"/>
            <a:ext cx="7180185" cy="2718494"/>
            <a:chOff x="0" y="0"/>
            <a:chExt cx="1594157" cy="603565"/>
          </a:xfrm>
        </p:grpSpPr>
        <p:sp>
          <p:nvSpPr>
            <p:cNvPr name="Freeform 26" id="26"/>
            <p:cNvSpPr/>
            <p:nvPr/>
          </p:nvSpPr>
          <p:spPr>
            <a:xfrm flipH="false" flipV="false" rot="0">
              <a:off x="0" y="0"/>
              <a:ext cx="1594157" cy="603565"/>
            </a:xfrm>
            <a:custGeom>
              <a:avLst/>
              <a:gdLst/>
              <a:ahLst/>
              <a:cxnLst/>
              <a:rect r="r" b="b" t="t" l="l"/>
              <a:pathLst>
                <a:path h="603565" w="1594157">
                  <a:moveTo>
                    <a:pt x="24799" y="0"/>
                  </a:moveTo>
                  <a:lnTo>
                    <a:pt x="1569358" y="0"/>
                  </a:lnTo>
                  <a:cubicBezTo>
                    <a:pt x="1583054" y="0"/>
                    <a:pt x="1594157" y="11103"/>
                    <a:pt x="1594157" y="24799"/>
                  </a:cubicBezTo>
                  <a:lnTo>
                    <a:pt x="1594157" y="578765"/>
                  </a:lnTo>
                  <a:cubicBezTo>
                    <a:pt x="1594157" y="592462"/>
                    <a:pt x="1583054" y="603565"/>
                    <a:pt x="1569358" y="603565"/>
                  </a:cubicBezTo>
                  <a:lnTo>
                    <a:pt x="24799" y="603565"/>
                  </a:lnTo>
                  <a:cubicBezTo>
                    <a:pt x="11103" y="603565"/>
                    <a:pt x="0" y="592462"/>
                    <a:pt x="0" y="578765"/>
                  </a:cubicBezTo>
                  <a:lnTo>
                    <a:pt x="0" y="24799"/>
                  </a:lnTo>
                  <a:cubicBezTo>
                    <a:pt x="0" y="11103"/>
                    <a:pt x="11103" y="0"/>
                    <a:pt x="24799" y="0"/>
                  </a:cubicBezTo>
                  <a:close/>
                </a:path>
              </a:pathLst>
            </a:custGeom>
            <a:blipFill>
              <a:blip r:embed="rId5"/>
              <a:stretch>
                <a:fillRect l="0" t="-37986" r="0" b="-37986"/>
              </a:stretch>
            </a:blipFill>
            <a:ln w="76200" cap="rnd">
              <a:gradFill>
                <a:gsLst>
                  <a:gs pos="0">
                    <a:srgbClr val="006CCD">
                      <a:alpha val="100000"/>
                    </a:srgbClr>
                  </a:gs>
                  <a:gs pos="100000">
                    <a:srgbClr val="F5AEFF">
                      <a:alpha val="0"/>
                    </a:srgbClr>
                  </a:gs>
                </a:gsLst>
                <a:lin ang="0"/>
              </a:gradFill>
              <a:prstDash val="solid"/>
              <a:round/>
            </a:ln>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DAGzsJWjIqc</dc:identifier>
  <dcterms:modified xsi:type="dcterms:W3CDTF">2011-08-01T06:04:30Z</dcterms:modified>
  <cp:revision>1</cp:revision>
  <dc:title>Template 3</dc:title>
</cp:coreProperties>
</file>

<file path=docProps/thumbnail.jpeg>
</file>